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  <p:sldMasterId id="2147483679" r:id="rId2"/>
  </p:sldMasterIdLst>
  <p:notesMasterIdLst>
    <p:notesMasterId r:id="rId31"/>
  </p:notesMasterIdLst>
  <p:sldIdLst>
    <p:sldId id="256" r:id="rId3"/>
    <p:sldId id="257" r:id="rId4"/>
    <p:sldId id="276" r:id="rId5"/>
    <p:sldId id="285" r:id="rId6"/>
    <p:sldId id="259" r:id="rId7"/>
    <p:sldId id="284" r:id="rId8"/>
    <p:sldId id="277" r:id="rId9"/>
    <p:sldId id="279" r:id="rId10"/>
    <p:sldId id="278" r:id="rId11"/>
    <p:sldId id="260" r:id="rId12"/>
    <p:sldId id="280" r:id="rId13"/>
    <p:sldId id="281" r:id="rId14"/>
    <p:sldId id="282" r:id="rId15"/>
    <p:sldId id="283" r:id="rId16"/>
    <p:sldId id="286" r:id="rId17"/>
    <p:sldId id="261" r:id="rId18"/>
    <p:sldId id="290" r:id="rId19"/>
    <p:sldId id="267" r:id="rId20"/>
    <p:sldId id="287" r:id="rId21"/>
    <p:sldId id="289" r:id="rId22"/>
    <p:sldId id="269" r:id="rId23"/>
    <p:sldId id="291" r:id="rId24"/>
    <p:sldId id="270" r:id="rId25"/>
    <p:sldId id="271" r:id="rId26"/>
    <p:sldId id="272" r:id="rId27"/>
    <p:sldId id="273" r:id="rId28"/>
    <p:sldId id="274" r:id="rId29"/>
    <p:sldId id="275" r:id="rId30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07" autoAdjust="0"/>
    <p:restoredTop sz="93692"/>
  </p:normalViewPr>
  <p:slideViewPr>
    <p:cSldViewPr snapToGrid="0" snapToObjects="1">
      <p:cViewPr varScale="1">
        <p:scale>
          <a:sx n="63" d="100"/>
          <a:sy n="63" d="100"/>
        </p:scale>
        <p:origin x="8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66185-AA4E-4E28-B77F-FAFA60535938}" type="datetimeFigureOut">
              <a:rPr lang="zh-CN" altLang="en-US" smtClean="0"/>
              <a:t>2019/3/29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454639-F726-45BD-A068-61DA325D1B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030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54639-F726-45BD-A068-61DA325D1B2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188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54639-F726-45BD-A068-61DA325D1B2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322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54639-F726-45BD-A068-61DA325D1B2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5186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54639-F726-45BD-A068-61DA325D1B2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5608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54639-F726-45BD-A068-61DA325D1B2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001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54639-F726-45BD-A068-61DA325D1B2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4887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54639-F726-45BD-A068-61DA325D1B2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0998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54639-F726-45BD-A068-61DA325D1B2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478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54639-F726-45BD-A068-61DA325D1B2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5853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54639-F726-45BD-A068-61DA325D1B2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1838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54639-F726-45BD-A068-61DA325D1B2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4457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54639-F726-45BD-A068-61DA325D1B2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88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54639-F726-45BD-A068-61DA325D1B2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5866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54639-F726-45BD-A068-61DA325D1B2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661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54639-F726-45BD-A068-61DA325D1B2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6448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54639-F726-45BD-A068-61DA325D1B2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759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54639-F726-45BD-A068-61DA325D1B2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151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54639-F726-45BD-A068-61DA325D1B2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4630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54639-F726-45BD-A068-61DA325D1B2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894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54639-F726-45BD-A068-61DA325D1B2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476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54639-F726-45BD-A068-61DA325D1B2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5662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54639-F726-45BD-A068-61DA325D1B2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168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54639-F726-45BD-A068-61DA325D1B2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794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54639-F726-45BD-A068-61DA325D1B2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821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8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4976385">
            <a:off x="4795646" y="480193"/>
            <a:ext cx="5442619" cy="5834488"/>
          </a:xfrm>
          <a:prstGeom prst="rect">
            <a:avLst/>
          </a:prstGeom>
        </p:spPr>
      </p:pic>
      <p:grpSp>
        <p:nvGrpSpPr>
          <p:cNvPr id="6" name="组合 5"/>
          <p:cNvGrpSpPr/>
          <p:nvPr userDrawn="1"/>
        </p:nvGrpSpPr>
        <p:grpSpPr>
          <a:xfrm>
            <a:off x="0" y="6437630"/>
            <a:ext cx="12192000" cy="426720"/>
            <a:chOff x="0" y="6437630"/>
            <a:chExt cx="12192000" cy="42672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437630"/>
              <a:ext cx="1219200" cy="42672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150" y="6437630"/>
              <a:ext cx="1219200" cy="42672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0300" y="6437630"/>
              <a:ext cx="1219200" cy="42672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2830" y="6437630"/>
              <a:ext cx="1219200" cy="4267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2980" y="6437630"/>
              <a:ext cx="1219200" cy="4267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3130" y="6437630"/>
              <a:ext cx="1219200" cy="42672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3280" y="6437630"/>
              <a:ext cx="1219200" cy="42672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93430" y="6437630"/>
              <a:ext cx="1219200" cy="42672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93580" y="6437630"/>
              <a:ext cx="1219200" cy="42672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86110" y="6437630"/>
              <a:ext cx="1219200" cy="426720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3"/>
            <a:srcRect r="83125"/>
            <a:stretch/>
          </p:blipFill>
          <p:spPr>
            <a:xfrm>
              <a:off x="11986260" y="6437630"/>
              <a:ext cx="205740" cy="426720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8914"/>
            <a:ext cx="3894418" cy="3201126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3894418" y="3081777"/>
            <a:ext cx="5957887" cy="175432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POWERPOINT</a:t>
            </a:r>
          </a:p>
          <a:p>
            <a:pPr lvl="0"/>
            <a:r>
              <a:rPr lang="en-US" altLang="zh-CN" dirty="0"/>
              <a:t>TEMPLATE</a:t>
            </a:r>
          </a:p>
        </p:txBody>
      </p:sp>
      <p:sp>
        <p:nvSpPr>
          <p:cNvPr id="22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3894417" y="2542907"/>
            <a:ext cx="5957887" cy="52322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2141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0745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26668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6944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Calibri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 宋体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345027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6437630"/>
            <a:ext cx="12192000" cy="426720"/>
            <a:chOff x="0" y="6437630"/>
            <a:chExt cx="12192000" cy="42672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437630"/>
              <a:ext cx="1219200" cy="42672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0150" y="6437630"/>
              <a:ext cx="1219200" cy="42672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0300" y="6437630"/>
              <a:ext cx="1219200" cy="4267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92830" y="6437630"/>
              <a:ext cx="1219200" cy="4267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2980" y="6437630"/>
              <a:ext cx="1219200" cy="42672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3130" y="6437630"/>
              <a:ext cx="1219200" cy="42672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93280" y="6437630"/>
              <a:ext cx="1219200" cy="42672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3430" y="6437630"/>
              <a:ext cx="1219200" cy="42672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93580" y="6437630"/>
              <a:ext cx="1219200" cy="426720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86110" y="6437630"/>
              <a:ext cx="1219200" cy="42672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/>
            <a:srcRect r="83125"/>
            <a:stretch/>
          </p:blipFill>
          <p:spPr>
            <a:xfrm>
              <a:off x="11986260" y="6437630"/>
              <a:ext cx="205740" cy="426720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4976385">
            <a:off x="1602087" y="367532"/>
            <a:ext cx="2001899" cy="2146036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16199" y="2413523"/>
            <a:ext cx="1608750" cy="38250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16199" y="3488521"/>
            <a:ext cx="1608750" cy="38250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16199" y="4642684"/>
            <a:ext cx="1608750" cy="382500"/>
          </a:xfrm>
          <a:prstGeom prst="rect">
            <a:avLst/>
          </a:prstGeom>
        </p:spPr>
      </p:pic>
      <p:sp>
        <p:nvSpPr>
          <p:cNvPr id="48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3804185" y="1902497"/>
            <a:ext cx="100784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壹</a:t>
            </a:r>
          </a:p>
        </p:txBody>
      </p:sp>
      <p:sp>
        <p:nvSpPr>
          <p:cNvPr id="49" name="文本占位符 3"/>
          <p:cNvSpPr>
            <a:spLocks noGrp="1"/>
          </p:cNvSpPr>
          <p:nvPr>
            <p:ph type="body" sz="quarter" idx="12" hasCustomPrompt="1"/>
          </p:nvPr>
        </p:nvSpPr>
        <p:spPr>
          <a:xfrm>
            <a:off x="6012180" y="2113335"/>
            <a:ext cx="3506203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50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6012180" y="2481331"/>
            <a:ext cx="350620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  <a:ea typeface="+mn-ea"/>
              </a:defRPr>
            </a:lvl1pPr>
          </a:lstStyle>
          <a:p>
            <a:pPr lvl="0"/>
            <a:r>
              <a:rPr lang="en-US" altLang="zh-CN" dirty="0"/>
              <a:t>ADD YOUR TITLE HERE</a:t>
            </a:r>
          </a:p>
        </p:txBody>
      </p:sp>
      <p:sp>
        <p:nvSpPr>
          <p:cNvPr id="51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-616193" y="760796"/>
            <a:ext cx="3506203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4400" b="1" i="0"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52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-616193" y="1347515"/>
            <a:ext cx="3506203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3200" b="1" i="0">
                <a:latin typeface="+mn-ea"/>
                <a:ea typeface="+mn-ea"/>
              </a:defRPr>
            </a:lvl1pPr>
          </a:lstStyle>
          <a:p>
            <a:pPr lvl="0"/>
            <a:r>
              <a:rPr lang="en-US" altLang="zh-CN" dirty="0"/>
              <a:t>CONTENTS</a:t>
            </a:r>
          </a:p>
        </p:txBody>
      </p:sp>
      <p:sp>
        <p:nvSpPr>
          <p:cNvPr id="53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3804185" y="2967335"/>
            <a:ext cx="100784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壹</a:t>
            </a:r>
          </a:p>
        </p:txBody>
      </p:sp>
      <p:sp>
        <p:nvSpPr>
          <p:cNvPr id="54" name="文本占位符 3"/>
          <p:cNvSpPr>
            <a:spLocks noGrp="1"/>
          </p:cNvSpPr>
          <p:nvPr>
            <p:ph type="body" sz="quarter" idx="17" hasCustomPrompt="1"/>
          </p:nvPr>
        </p:nvSpPr>
        <p:spPr>
          <a:xfrm>
            <a:off x="3804185" y="4032173"/>
            <a:ext cx="100784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壹</a:t>
            </a:r>
          </a:p>
        </p:txBody>
      </p:sp>
      <p:sp>
        <p:nvSpPr>
          <p:cNvPr id="55" name="文本占位符 3"/>
          <p:cNvSpPr>
            <a:spLocks noGrp="1"/>
          </p:cNvSpPr>
          <p:nvPr>
            <p:ph type="body" sz="quarter" idx="18" hasCustomPrompt="1"/>
          </p:nvPr>
        </p:nvSpPr>
        <p:spPr>
          <a:xfrm>
            <a:off x="6012180" y="3163702"/>
            <a:ext cx="3506203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56" name="文本占位符 3"/>
          <p:cNvSpPr>
            <a:spLocks noGrp="1"/>
          </p:cNvSpPr>
          <p:nvPr>
            <p:ph type="body" sz="quarter" idx="19" hasCustomPrompt="1"/>
          </p:nvPr>
        </p:nvSpPr>
        <p:spPr>
          <a:xfrm>
            <a:off x="6012180" y="3531698"/>
            <a:ext cx="350620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  <a:ea typeface="+mn-ea"/>
              </a:defRPr>
            </a:lvl1pPr>
          </a:lstStyle>
          <a:p>
            <a:pPr lvl="0"/>
            <a:r>
              <a:rPr lang="en-US" altLang="zh-CN" dirty="0"/>
              <a:t>ADD YOUR TITLE HERE</a:t>
            </a:r>
          </a:p>
        </p:txBody>
      </p:sp>
      <p:sp>
        <p:nvSpPr>
          <p:cNvPr id="57" name="文本占位符 3"/>
          <p:cNvSpPr>
            <a:spLocks noGrp="1"/>
          </p:cNvSpPr>
          <p:nvPr>
            <p:ph type="body" sz="quarter" idx="20" hasCustomPrompt="1"/>
          </p:nvPr>
        </p:nvSpPr>
        <p:spPr>
          <a:xfrm>
            <a:off x="6012180" y="4249849"/>
            <a:ext cx="3506203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58" name="文本占位符 3"/>
          <p:cNvSpPr>
            <a:spLocks noGrp="1"/>
          </p:cNvSpPr>
          <p:nvPr>
            <p:ph type="body" sz="quarter" idx="21" hasCustomPrompt="1"/>
          </p:nvPr>
        </p:nvSpPr>
        <p:spPr>
          <a:xfrm>
            <a:off x="6012180" y="4617845"/>
            <a:ext cx="350620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  <a:ea typeface="+mn-ea"/>
              </a:defRPr>
            </a:lvl1pPr>
          </a:lstStyle>
          <a:p>
            <a:pPr lvl="0"/>
            <a:r>
              <a:rPr lang="en-US" altLang="zh-CN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2381737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6437630"/>
            <a:ext cx="12192000" cy="426720"/>
            <a:chOff x="0" y="6437630"/>
            <a:chExt cx="12192000" cy="42672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437630"/>
              <a:ext cx="1219200" cy="42672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0150" y="6437630"/>
              <a:ext cx="1219200" cy="42672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0300" y="6437630"/>
              <a:ext cx="1219200" cy="4267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92830" y="6437630"/>
              <a:ext cx="1219200" cy="4267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2980" y="6437630"/>
              <a:ext cx="1219200" cy="42672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3130" y="6437630"/>
              <a:ext cx="1219200" cy="42672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93280" y="6437630"/>
              <a:ext cx="1219200" cy="42672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3430" y="6437630"/>
              <a:ext cx="1219200" cy="42672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93580" y="6437630"/>
              <a:ext cx="1219200" cy="426720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86110" y="6437630"/>
              <a:ext cx="1219200" cy="42672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/>
            <a:srcRect r="83125"/>
            <a:stretch/>
          </p:blipFill>
          <p:spPr>
            <a:xfrm>
              <a:off x="11986260" y="6437630"/>
              <a:ext cx="205740" cy="426720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4976385">
            <a:off x="1602087" y="367532"/>
            <a:ext cx="2001899" cy="2146036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16199" y="2413523"/>
            <a:ext cx="1608750" cy="38250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16199" y="3488521"/>
            <a:ext cx="1608750" cy="38250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16199" y="4642684"/>
            <a:ext cx="1608750" cy="382500"/>
          </a:xfrm>
          <a:prstGeom prst="rect">
            <a:avLst/>
          </a:prstGeom>
        </p:spPr>
      </p:pic>
      <p:sp>
        <p:nvSpPr>
          <p:cNvPr id="48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3804185" y="1902497"/>
            <a:ext cx="100784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壹</a:t>
            </a:r>
          </a:p>
        </p:txBody>
      </p:sp>
      <p:sp>
        <p:nvSpPr>
          <p:cNvPr id="49" name="文本占位符 3"/>
          <p:cNvSpPr>
            <a:spLocks noGrp="1"/>
          </p:cNvSpPr>
          <p:nvPr>
            <p:ph type="body" sz="quarter" idx="12" hasCustomPrompt="1"/>
          </p:nvPr>
        </p:nvSpPr>
        <p:spPr>
          <a:xfrm>
            <a:off x="6012180" y="2113335"/>
            <a:ext cx="3506203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50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6012180" y="2481331"/>
            <a:ext cx="350620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  <a:ea typeface="+mn-ea"/>
              </a:defRPr>
            </a:lvl1pPr>
          </a:lstStyle>
          <a:p>
            <a:pPr lvl="0"/>
            <a:r>
              <a:rPr lang="en-US" altLang="zh-CN" dirty="0"/>
              <a:t>ADD YOUR TITLE HERE</a:t>
            </a:r>
          </a:p>
        </p:txBody>
      </p:sp>
      <p:sp>
        <p:nvSpPr>
          <p:cNvPr id="51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-616193" y="760796"/>
            <a:ext cx="3506203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4400" b="1" i="0"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52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-616193" y="1347515"/>
            <a:ext cx="3506203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3200" b="1" i="0">
                <a:latin typeface="+mn-ea"/>
                <a:ea typeface="+mn-ea"/>
              </a:defRPr>
            </a:lvl1pPr>
          </a:lstStyle>
          <a:p>
            <a:pPr lvl="0"/>
            <a:r>
              <a:rPr lang="en-US" altLang="zh-CN" dirty="0"/>
              <a:t>CONTENTS</a:t>
            </a:r>
          </a:p>
        </p:txBody>
      </p:sp>
      <p:sp>
        <p:nvSpPr>
          <p:cNvPr id="53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3804185" y="2967335"/>
            <a:ext cx="100784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壹</a:t>
            </a:r>
          </a:p>
        </p:txBody>
      </p:sp>
      <p:sp>
        <p:nvSpPr>
          <p:cNvPr id="54" name="文本占位符 3"/>
          <p:cNvSpPr>
            <a:spLocks noGrp="1"/>
          </p:cNvSpPr>
          <p:nvPr>
            <p:ph type="body" sz="quarter" idx="17" hasCustomPrompt="1"/>
          </p:nvPr>
        </p:nvSpPr>
        <p:spPr>
          <a:xfrm>
            <a:off x="3804185" y="4032173"/>
            <a:ext cx="100784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壹</a:t>
            </a:r>
          </a:p>
        </p:txBody>
      </p:sp>
      <p:sp>
        <p:nvSpPr>
          <p:cNvPr id="55" name="文本占位符 3"/>
          <p:cNvSpPr>
            <a:spLocks noGrp="1"/>
          </p:cNvSpPr>
          <p:nvPr>
            <p:ph type="body" sz="quarter" idx="18" hasCustomPrompt="1"/>
          </p:nvPr>
        </p:nvSpPr>
        <p:spPr>
          <a:xfrm>
            <a:off x="6012180" y="3163702"/>
            <a:ext cx="3506203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56" name="文本占位符 3"/>
          <p:cNvSpPr>
            <a:spLocks noGrp="1"/>
          </p:cNvSpPr>
          <p:nvPr>
            <p:ph type="body" sz="quarter" idx="19" hasCustomPrompt="1"/>
          </p:nvPr>
        </p:nvSpPr>
        <p:spPr>
          <a:xfrm>
            <a:off x="6012180" y="3531698"/>
            <a:ext cx="350620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  <a:ea typeface="+mn-ea"/>
              </a:defRPr>
            </a:lvl1pPr>
          </a:lstStyle>
          <a:p>
            <a:pPr lvl="0"/>
            <a:r>
              <a:rPr lang="en-US" altLang="zh-CN" dirty="0"/>
              <a:t>ADD YOUR TITLE HERE</a:t>
            </a:r>
          </a:p>
        </p:txBody>
      </p:sp>
      <p:sp>
        <p:nvSpPr>
          <p:cNvPr id="57" name="文本占位符 3"/>
          <p:cNvSpPr>
            <a:spLocks noGrp="1"/>
          </p:cNvSpPr>
          <p:nvPr>
            <p:ph type="body" sz="quarter" idx="20" hasCustomPrompt="1"/>
          </p:nvPr>
        </p:nvSpPr>
        <p:spPr>
          <a:xfrm>
            <a:off x="6012180" y="4249849"/>
            <a:ext cx="3506203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58" name="文本占位符 3"/>
          <p:cNvSpPr>
            <a:spLocks noGrp="1"/>
          </p:cNvSpPr>
          <p:nvPr>
            <p:ph type="body" sz="quarter" idx="21" hasCustomPrompt="1"/>
          </p:nvPr>
        </p:nvSpPr>
        <p:spPr>
          <a:xfrm>
            <a:off x="6012180" y="4617845"/>
            <a:ext cx="350620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  <a:ea typeface="+mn-ea"/>
              </a:defRPr>
            </a:lvl1pPr>
          </a:lstStyle>
          <a:p>
            <a:pPr lvl="0"/>
            <a:r>
              <a:rPr lang="en-US" altLang="zh-CN" dirty="0"/>
              <a:t>ADD YOUR TITLE HERE</a:t>
            </a:r>
          </a:p>
        </p:txBody>
      </p:sp>
      <p:pic>
        <p:nvPicPr>
          <p:cNvPr id="29" name="图片 2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16199" y="5680991"/>
            <a:ext cx="1608750" cy="382500"/>
          </a:xfrm>
          <a:prstGeom prst="rect">
            <a:avLst/>
          </a:prstGeom>
        </p:spPr>
      </p:pic>
      <p:sp>
        <p:nvSpPr>
          <p:cNvPr id="30" name="文本占位符 3"/>
          <p:cNvSpPr>
            <a:spLocks noGrp="1"/>
          </p:cNvSpPr>
          <p:nvPr>
            <p:ph type="body" sz="quarter" idx="22" hasCustomPrompt="1"/>
          </p:nvPr>
        </p:nvSpPr>
        <p:spPr>
          <a:xfrm>
            <a:off x="3804185" y="5070480"/>
            <a:ext cx="100784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壹</a:t>
            </a:r>
          </a:p>
        </p:txBody>
      </p:sp>
      <p:sp>
        <p:nvSpPr>
          <p:cNvPr id="31" name="文本占位符 3"/>
          <p:cNvSpPr>
            <a:spLocks noGrp="1"/>
          </p:cNvSpPr>
          <p:nvPr>
            <p:ph type="body" sz="quarter" idx="23" hasCustomPrompt="1"/>
          </p:nvPr>
        </p:nvSpPr>
        <p:spPr>
          <a:xfrm>
            <a:off x="6012180" y="5288156"/>
            <a:ext cx="3506203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32" name="文本占位符 3"/>
          <p:cNvSpPr>
            <a:spLocks noGrp="1"/>
          </p:cNvSpPr>
          <p:nvPr>
            <p:ph type="body" sz="quarter" idx="24" hasCustomPrompt="1"/>
          </p:nvPr>
        </p:nvSpPr>
        <p:spPr>
          <a:xfrm>
            <a:off x="6012180" y="5656152"/>
            <a:ext cx="350620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  <a:ea typeface="+mn-ea"/>
              </a:defRPr>
            </a:lvl1pPr>
          </a:lstStyle>
          <a:p>
            <a:pPr lvl="0"/>
            <a:r>
              <a:rPr lang="en-US" altLang="zh-CN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2506132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6437630"/>
            <a:ext cx="12192000" cy="426720"/>
            <a:chOff x="0" y="6437630"/>
            <a:chExt cx="12192000" cy="42672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437630"/>
              <a:ext cx="1219200" cy="42672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0150" y="6437630"/>
              <a:ext cx="1219200" cy="42672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0300" y="6437630"/>
              <a:ext cx="1219200" cy="4267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92830" y="6437630"/>
              <a:ext cx="1219200" cy="4267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2980" y="6437630"/>
              <a:ext cx="1219200" cy="42672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3130" y="6437630"/>
              <a:ext cx="1219200" cy="42672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93280" y="6437630"/>
              <a:ext cx="1219200" cy="42672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3430" y="6437630"/>
              <a:ext cx="1219200" cy="42672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93580" y="6437630"/>
              <a:ext cx="1219200" cy="426720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86110" y="6437630"/>
              <a:ext cx="1219200" cy="42672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/>
            <a:srcRect r="83125"/>
            <a:stretch/>
          </p:blipFill>
          <p:spPr>
            <a:xfrm>
              <a:off x="11986260" y="6437630"/>
              <a:ext cx="205740" cy="426720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4976385">
            <a:off x="1602087" y="367532"/>
            <a:ext cx="2001899" cy="2146036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83926" y="1628959"/>
            <a:ext cx="1608750" cy="38250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83926" y="2600453"/>
            <a:ext cx="1608750" cy="382500"/>
          </a:xfrm>
          <a:prstGeom prst="rect">
            <a:avLst/>
          </a:prstGeom>
        </p:spPr>
      </p:pic>
      <p:sp>
        <p:nvSpPr>
          <p:cNvPr id="48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5071912" y="1117933"/>
            <a:ext cx="100784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壹</a:t>
            </a:r>
          </a:p>
        </p:txBody>
      </p:sp>
      <p:sp>
        <p:nvSpPr>
          <p:cNvPr id="49" name="文本占位符 3"/>
          <p:cNvSpPr>
            <a:spLocks noGrp="1"/>
          </p:cNvSpPr>
          <p:nvPr>
            <p:ph type="body" sz="quarter" idx="12" hasCustomPrompt="1"/>
          </p:nvPr>
        </p:nvSpPr>
        <p:spPr>
          <a:xfrm>
            <a:off x="7279907" y="1328771"/>
            <a:ext cx="3506203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50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7279907" y="1696767"/>
            <a:ext cx="350620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  <a:ea typeface="+mn-ea"/>
              </a:defRPr>
            </a:lvl1pPr>
          </a:lstStyle>
          <a:p>
            <a:pPr lvl="0"/>
            <a:r>
              <a:rPr lang="en-US" altLang="zh-CN" dirty="0"/>
              <a:t>ADD YOUR TITLE HERE</a:t>
            </a:r>
          </a:p>
        </p:txBody>
      </p:sp>
      <p:sp>
        <p:nvSpPr>
          <p:cNvPr id="51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-616193" y="760796"/>
            <a:ext cx="3506203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4400" b="1" i="0"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52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-616193" y="1347515"/>
            <a:ext cx="3506203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3200" b="1" i="0">
                <a:latin typeface="+mn-ea"/>
                <a:ea typeface="+mn-ea"/>
              </a:defRPr>
            </a:lvl1pPr>
          </a:lstStyle>
          <a:p>
            <a:pPr lvl="0"/>
            <a:r>
              <a:rPr lang="en-US" altLang="zh-CN" dirty="0"/>
              <a:t>CONTENTS</a:t>
            </a:r>
          </a:p>
        </p:txBody>
      </p:sp>
      <p:sp>
        <p:nvSpPr>
          <p:cNvPr id="53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5071912" y="2079267"/>
            <a:ext cx="100784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壹</a:t>
            </a:r>
          </a:p>
        </p:txBody>
      </p:sp>
      <p:sp>
        <p:nvSpPr>
          <p:cNvPr id="55" name="文本占位符 3"/>
          <p:cNvSpPr>
            <a:spLocks noGrp="1"/>
          </p:cNvSpPr>
          <p:nvPr>
            <p:ph type="body" sz="quarter" idx="18" hasCustomPrompt="1"/>
          </p:nvPr>
        </p:nvSpPr>
        <p:spPr>
          <a:xfrm>
            <a:off x="7279907" y="2275634"/>
            <a:ext cx="3506203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56" name="文本占位符 3"/>
          <p:cNvSpPr>
            <a:spLocks noGrp="1"/>
          </p:cNvSpPr>
          <p:nvPr>
            <p:ph type="body" sz="quarter" idx="19" hasCustomPrompt="1"/>
          </p:nvPr>
        </p:nvSpPr>
        <p:spPr>
          <a:xfrm>
            <a:off x="7279907" y="2643630"/>
            <a:ext cx="350620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  <a:ea typeface="+mn-ea"/>
              </a:defRPr>
            </a:lvl1pPr>
          </a:lstStyle>
          <a:p>
            <a:pPr lvl="0"/>
            <a:r>
              <a:rPr lang="en-US" altLang="zh-CN" dirty="0"/>
              <a:t>ADD YOUR TITLE HERE</a:t>
            </a:r>
          </a:p>
        </p:txBody>
      </p:sp>
      <p:pic>
        <p:nvPicPr>
          <p:cNvPr id="29" name="图片 2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83926" y="3564168"/>
            <a:ext cx="1608750" cy="382500"/>
          </a:xfrm>
          <a:prstGeom prst="rect">
            <a:avLst/>
          </a:prstGeom>
        </p:spPr>
      </p:pic>
      <p:sp>
        <p:nvSpPr>
          <p:cNvPr id="30" name="文本占位符 3"/>
          <p:cNvSpPr>
            <a:spLocks noGrp="1"/>
          </p:cNvSpPr>
          <p:nvPr>
            <p:ph type="body" sz="quarter" idx="20" hasCustomPrompt="1"/>
          </p:nvPr>
        </p:nvSpPr>
        <p:spPr>
          <a:xfrm>
            <a:off x="5071912" y="3042982"/>
            <a:ext cx="100784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壹</a:t>
            </a:r>
          </a:p>
        </p:txBody>
      </p:sp>
      <p:sp>
        <p:nvSpPr>
          <p:cNvPr id="31" name="文本占位符 3"/>
          <p:cNvSpPr>
            <a:spLocks noGrp="1"/>
          </p:cNvSpPr>
          <p:nvPr>
            <p:ph type="body" sz="quarter" idx="21" hasCustomPrompt="1"/>
          </p:nvPr>
        </p:nvSpPr>
        <p:spPr>
          <a:xfrm>
            <a:off x="7279907" y="3239349"/>
            <a:ext cx="3506203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32" name="文本占位符 3"/>
          <p:cNvSpPr>
            <a:spLocks noGrp="1"/>
          </p:cNvSpPr>
          <p:nvPr>
            <p:ph type="body" sz="quarter" idx="22" hasCustomPrompt="1"/>
          </p:nvPr>
        </p:nvSpPr>
        <p:spPr>
          <a:xfrm>
            <a:off x="7279907" y="3607345"/>
            <a:ext cx="350620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  <a:ea typeface="+mn-ea"/>
              </a:defRPr>
            </a:lvl1pPr>
          </a:lstStyle>
          <a:p>
            <a:pPr lvl="0"/>
            <a:r>
              <a:rPr lang="en-US" altLang="zh-CN" dirty="0"/>
              <a:t>ADD YOUR TITLE HERE</a:t>
            </a:r>
          </a:p>
        </p:txBody>
      </p:sp>
      <p:pic>
        <p:nvPicPr>
          <p:cNvPr id="33" name="图片 3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83926" y="4508559"/>
            <a:ext cx="1608750" cy="382500"/>
          </a:xfrm>
          <a:prstGeom prst="rect">
            <a:avLst/>
          </a:prstGeom>
        </p:spPr>
      </p:pic>
      <p:sp>
        <p:nvSpPr>
          <p:cNvPr id="34" name="文本占位符 3"/>
          <p:cNvSpPr>
            <a:spLocks noGrp="1"/>
          </p:cNvSpPr>
          <p:nvPr>
            <p:ph type="body" sz="quarter" idx="23" hasCustomPrompt="1"/>
          </p:nvPr>
        </p:nvSpPr>
        <p:spPr>
          <a:xfrm>
            <a:off x="5071912" y="3987373"/>
            <a:ext cx="100784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壹</a:t>
            </a:r>
          </a:p>
        </p:txBody>
      </p:sp>
      <p:sp>
        <p:nvSpPr>
          <p:cNvPr id="35" name="文本占位符 3"/>
          <p:cNvSpPr>
            <a:spLocks noGrp="1"/>
          </p:cNvSpPr>
          <p:nvPr>
            <p:ph type="body" sz="quarter" idx="24" hasCustomPrompt="1"/>
          </p:nvPr>
        </p:nvSpPr>
        <p:spPr>
          <a:xfrm>
            <a:off x="7279907" y="4183740"/>
            <a:ext cx="3506203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37" name="文本占位符 3"/>
          <p:cNvSpPr>
            <a:spLocks noGrp="1"/>
          </p:cNvSpPr>
          <p:nvPr>
            <p:ph type="body" sz="quarter" idx="25" hasCustomPrompt="1"/>
          </p:nvPr>
        </p:nvSpPr>
        <p:spPr>
          <a:xfrm>
            <a:off x="7279907" y="4551736"/>
            <a:ext cx="350620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  <a:ea typeface="+mn-ea"/>
              </a:defRPr>
            </a:lvl1pPr>
          </a:lstStyle>
          <a:p>
            <a:pPr lvl="0"/>
            <a:r>
              <a:rPr lang="en-US" altLang="zh-CN" dirty="0"/>
              <a:t>ADD YOUR TITLE HERE</a:t>
            </a:r>
          </a:p>
        </p:txBody>
      </p:sp>
      <p:pic>
        <p:nvPicPr>
          <p:cNvPr id="44" name="图片 4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83926" y="5466966"/>
            <a:ext cx="1608750" cy="382500"/>
          </a:xfrm>
          <a:prstGeom prst="rect">
            <a:avLst/>
          </a:prstGeom>
        </p:spPr>
      </p:pic>
      <p:sp>
        <p:nvSpPr>
          <p:cNvPr id="45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5071912" y="4945780"/>
            <a:ext cx="100784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壹</a:t>
            </a:r>
          </a:p>
        </p:txBody>
      </p:sp>
      <p:sp>
        <p:nvSpPr>
          <p:cNvPr id="46" name="文本占位符 3"/>
          <p:cNvSpPr>
            <a:spLocks noGrp="1"/>
          </p:cNvSpPr>
          <p:nvPr>
            <p:ph type="body" sz="quarter" idx="27" hasCustomPrompt="1"/>
          </p:nvPr>
        </p:nvSpPr>
        <p:spPr>
          <a:xfrm>
            <a:off x="7279907" y="5142147"/>
            <a:ext cx="3506203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47" name="文本占位符 3"/>
          <p:cNvSpPr>
            <a:spLocks noGrp="1"/>
          </p:cNvSpPr>
          <p:nvPr>
            <p:ph type="body" sz="quarter" idx="28" hasCustomPrompt="1"/>
          </p:nvPr>
        </p:nvSpPr>
        <p:spPr>
          <a:xfrm>
            <a:off x="7279907" y="5510143"/>
            <a:ext cx="350620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  <a:ea typeface="+mn-ea"/>
              </a:defRPr>
            </a:lvl1pPr>
          </a:lstStyle>
          <a:p>
            <a:pPr lvl="0"/>
            <a:r>
              <a:rPr lang="en-US" altLang="zh-CN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1020812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6437630"/>
            <a:ext cx="12192000" cy="426720"/>
            <a:chOff x="0" y="6437630"/>
            <a:chExt cx="12192000" cy="42672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437630"/>
              <a:ext cx="1219200" cy="42672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0150" y="6437630"/>
              <a:ext cx="1219200" cy="42672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0300" y="6437630"/>
              <a:ext cx="1219200" cy="4267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92830" y="6437630"/>
              <a:ext cx="1219200" cy="4267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2980" y="6437630"/>
              <a:ext cx="1219200" cy="42672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3130" y="6437630"/>
              <a:ext cx="1219200" cy="42672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93280" y="6437630"/>
              <a:ext cx="1219200" cy="42672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3430" y="6437630"/>
              <a:ext cx="1219200" cy="42672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93580" y="6437630"/>
              <a:ext cx="1219200" cy="426720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86110" y="6437630"/>
              <a:ext cx="1219200" cy="42672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/>
            <a:srcRect r="83125"/>
            <a:stretch/>
          </p:blipFill>
          <p:spPr>
            <a:xfrm>
              <a:off x="11986260" y="6437630"/>
              <a:ext cx="205740" cy="426720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4976385">
            <a:off x="1602087" y="367532"/>
            <a:ext cx="2001899" cy="2146036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83926" y="935211"/>
            <a:ext cx="1608750" cy="38250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83926" y="1906705"/>
            <a:ext cx="1608750" cy="382500"/>
          </a:xfrm>
          <a:prstGeom prst="rect">
            <a:avLst/>
          </a:prstGeom>
        </p:spPr>
      </p:pic>
      <p:sp>
        <p:nvSpPr>
          <p:cNvPr id="48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5071912" y="424185"/>
            <a:ext cx="100784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壹</a:t>
            </a:r>
          </a:p>
        </p:txBody>
      </p:sp>
      <p:sp>
        <p:nvSpPr>
          <p:cNvPr id="49" name="文本占位符 3"/>
          <p:cNvSpPr>
            <a:spLocks noGrp="1"/>
          </p:cNvSpPr>
          <p:nvPr>
            <p:ph type="body" sz="quarter" idx="12" hasCustomPrompt="1"/>
          </p:nvPr>
        </p:nvSpPr>
        <p:spPr>
          <a:xfrm>
            <a:off x="7279907" y="635023"/>
            <a:ext cx="3506203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50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7279907" y="1003019"/>
            <a:ext cx="350620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  <a:ea typeface="+mn-ea"/>
              </a:defRPr>
            </a:lvl1pPr>
          </a:lstStyle>
          <a:p>
            <a:pPr lvl="0"/>
            <a:r>
              <a:rPr lang="en-US" altLang="zh-CN" dirty="0"/>
              <a:t>ADD YOUR TITLE HERE</a:t>
            </a:r>
          </a:p>
        </p:txBody>
      </p:sp>
      <p:sp>
        <p:nvSpPr>
          <p:cNvPr id="51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-616193" y="760796"/>
            <a:ext cx="3506203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4400" b="1" i="0"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52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-616193" y="1347515"/>
            <a:ext cx="3506203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3200" b="1" i="0">
                <a:latin typeface="+mn-ea"/>
                <a:ea typeface="+mn-ea"/>
              </a:defRPr>
            </a:lvl1pPr>
          </a:lstStyle>
          <a:p>
            <a:pPr lvl="0"/>
            <a:r>
              <a:rPr lang="en-US" altLang="zh-CN" dirty="0"/>
              <a:t>CONTENTS</a:t>
            </a:r>
          </a:p>
        </p:txBody>
      </p:sp>
      <p:sp>
        <p:nvSpPr>
          <p:cNvPr id="53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5071912" y="1385519"/>
            <a:ext cx="100784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壹</a:t>
            </a:r>
          </a:p>
        </p:txBody>
      </p:sp>
      <p:sp>
        <p:nvSpPr>
          <p:cNvPr id="55" name="文本占位符 3"/>
          <p:cNvSpPr>
            <a:spLocks noGrp="1"/>
          </p:cNvSpPr>
          <p:nvPr>
            <p:ph type="body" sz="quarter" idx="18" hasCustomPrompt="1"/>
          </p:nvPr>
        </p:nvSpPr>
        <p:spPr>
          <a:xfrm>
            <a:off x="7279907" y="1581886"/>
            <a:ext cx="3506203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56" name="文本占位符 3"/>
          <p:cNvSpPr>
            <a:spLocks noGrp="1"/>
          </p:cNvSpPr>
          <p:nvPr>
            <p:ph type="body" sz="quarter" idx="19" hasCustomPrompt="1"/>
          </p:nvPr>
        </p:nvSpPr>
        <p:spPr>
          <a:xfrm>
            <a:off x="7279907" y="1949882"/>
            <a:ext cx="350620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  <a:ea typeface="+mn-ea"/>
              </a:defRPr>
            </a:lvl1pPr>
          </a:lstStyle>
          <a:p>
            <a:pPr lvl="0"/>
            <a:r>
              <a:rPr lang="en-US" altLang="zh-CN" dirty="0"/>
              <a:t>ADD YOUR TITLE HERE</a:t>
            </a:r>
          </a:p>
        </p:txBody>
      </p:sp>
      <p:pic>
        <p:nvPicPr>
          <p:cNvPr id="29" name="图片 2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83926" y="2870420"/>
            <a:ext cx="1608750" cy="382500"/>
          </a:xfrm>
          <a:prstGeom prst="rect">
            <a:avLst/>
          </a:prstGeom>
        </p:spPr>
      </p:pic>
      <p:sp>
        <p:nvSpPr>
          <p:cNvPr id="30" name="文本占位符 3"/>
          <p:cNvSpPr>
            <a:spLocks noGrp="1"/>
          </p:cNvSpPr>
          <p:nvPr>
            <p:ph type="body" sz="quarter" idx="20" hasCustomPrompt="1"/>
          </p:nvPr>
        </p:nvSpPr>
        <p:spPr>
          <a:xfrm>
            <a:off x="5071912" y="2349234"/>
            <a:ext cx="100784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壹</a:t>
            </a:r>
          </a:p>
        </p:txBody>
      </p:sp>
      <p:sp>
        <p:nvSpPr>
          <p:cNvPr id="31" name="文本占位符 3"/>
          <p:cNvSpPr>
            <a:spLocks noGrp="1"/>
          </p:cNvSpPr>
          <p:nvPr>
            <p:ph type="body" sz="quarter" idx="21" hasCustomPrompt="1"/>
          </p:nvPr>
        </p:nvSpPr>
        <p:spPr>
          <a:xfrm>
            <a:off x="7279907" y="2545601"/>
            <a:ext cx="3506203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32" name="文本占位符 3"/>
          <p:cNvSpPr>
            <a:spLocks noGrp="1"/>
          </p:cNvSpPr>
          <p:nvPr>
            <p:ph type="body" sz="quarter" idx="22" hasCustomPrompt="1"/>
          </p:nvPr>
        </p:nvSpPr>
        <p:spPr>
          <a:xfrm>
            <a:off x="7279907" y="2913597"/>
            <a:ext cx="350620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  <a:ea typeface="+mn-ea"/>
              </a:defRPr>
            </a:lvl1pPr>
          </a:lstStyle>
          <a:p>
            <a:pPr lvl="0"/>
            <a:r>
              <a:rPr lang="en-US" altLang="zh-CN" dirty="0"/>
              <a:t>ADD YOUR TITLE HERE</a:t>
            </a:r>
          </a:p>
        </p:txBody>
      </p:sp>
      <p:pic>
        <p:nvPicPr>
          <p:cNvPr id="33" name="图片 3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83926" y="3814811"/>
            <a:ext cx="1608750" cy="382500"/>
          </a:xfrm>
          <a:prstGeom prst="rect">
            <a:avLst/>
          </a:prstGeom>
        </p:spPr>
      </p:pic>
      <p:sp>
        <p:nvSpPr>
          <p:cNvPr id="34" name="文本占位符 3"/>
          <p:cNvSpPr>
            <a:spLocks noGrp="1"/>
          </p:cNvSpPr>
          <p:nvPr>
            <p:ph type="body" sz="quarter" idx="23" hasCustomPrompt="1"/>
          </p:nvPr>
        </p:nvSpPr>
        <p:spPr>
          <a:xfrm>
            <a:off x="5071912" y="3293625"/>
            <a:ext cx="100784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壹</a:t>
            </a:r>
          </a:p>
        </p:txBody>
      </p:sp>
      <p:sp>
        <p:nvSpPr>
          <p:cNvPr id="35" name="文本占位符 3"/>
          <p:cNvSpPr>
            <a:spLocks noGrp="1"/>
          </p:cNvSpPr>
          <p:nvPr>
            <p:ph type="body" sz="quarter" idx="24" hasCustomPrompt="1"/>
          </p:nvPr>
        </p:nvSpPr>
        <p:spPr>
          <a:xfrm>
            <a:off x="7279907" y="3489992"/>
            <a:ext cx="3506203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37" name="文本占位符 3"/>
          <p:cNvSpPr>
            <a:spLocks noGrp="1"/>
          </p:cNvSpPr>
          <p:nvPr>
            <p:ph type="body" sz="quarter" idx="25" hasCustomPrompt="1"/>
          </p:nvPr>
        </p:nvSpPr>
        <p:spPr>
          <a:xfrm>
            <a:off x="7279907" y="3857988"/>
            <a:ext cx="350620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  <a:ea typeface="+mn-ea"/>
              </a:defRPr>
            </a:lvl1pPr>
          </a:lstStyle>
          <a:p>
            <a:pPr lvl="0"/>
            <a:r>
              <a:rPr lang="en-US" altLang="zh-CN" dirty="0"/>
              <a:t>ADD YOUR TITLE HERE</a:t>
            </a:r>
          </a:p>
        </p:txBody>
      </p:sp>
      <p:pic>
        <p:nvPicPr>
          <p:cNvPr id="44" name="图片 4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83926" y="4773218"/>
            <a:ext cx="1608750" cy="382500"/>
          </a:xfrm>
          <a:prstGeom prst="rect">
            <a:avLst/>
          </a:prstGeom>
        </p:spPr>
      </p:pic>
      <p:sp>
        <p:nvSpPr>
          <p:cNvPr id="45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5071912" y="4252032"/>
            <a:ext cx="100784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壹</a:t>
            </a:r>
          </a:p>
        </p:txBody>
      </p:sp>
      <p:sp>
        <p:nvSpPr>
          <p:cNvPr id="46" name="文本占位符 3"/>
          <p:cNvSpPr>
            <a:spLocks noGrp="1"/>
          </p:cNvSpPr>
          <p:nvPr>
            <p:ph type="body" sz="quarter" idx="27" hasCustomPrompt="1"/>
          </p:nvPr>
        </p:nvSpPr>
        <p:spPr>
          <a:xfrm>
            <a:off x="7279907" y="4448399"/>
            <a:ext cx="3506203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47" name="文本占位符 3"/>
          <p:cNvSpPr>
            <a:spLocks noGrp="1"/>
          </p:cNvSpPr>
          <p:nvPr>
            <p:ph type="body" sz="quarter" idx="28" hasCustomPrompt="1"/>
          </p:nvPr>
        </p:nvSpPr>
        <p:spPr>
          <a:xfrm>
            <a:off x="7279907" y="4816395"/>
            <a:ext cx="350620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  <a:ea typeface="+mn-ea"/>
              </a:defRPr>
            </a:lvl1pPr>
          </a:lstStyle>
          <a:p>
            <a:pPr lvl="0"/>
            <a:r>
              <a:rPr lang="en-US" altLang="zh-CN" dirty="0"/>
              <a:t>ADD YOUR TITLE HERE</a:t>
            </a:r>
          </a:p>
        </p:txBody>
      </p:sp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83926" y="5716124"/>
            <a:ext cx="1608750" cy="382500"/>
          </a:xfrm>
          <a:prstGeom prst="rect">
            <a:avLst/>
          </a:prstGeom>
        </p:spPr>
      </p:pic>
      <p:sp>
        <p:nvSpPr>
          <p:cNvPr id="40" name="文本占位符 3"/>
          <p:cNvSpPr>
            <a:spLocks noGrp="1"/>
          </p:cNvSpPr>
          <p:nvPr>
            <p:ph type="body" sz="quarter" idx="29" hasCustomPrompt="1"/>
          </p:nvPr>
        </p:nvSpPr>
        <p:spPr>
          <a:xfrm>
            <a:off x="5071912" y="5194938"/>
            <a:ext cx="100784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壹</a:t>
            </a:r>
          </a:p>
        </p:txBody>
      </p:sp>
      <p:sp>
        <p:nvSpPr>
          <p:cNvPr id="41" name="文本占位符 3"/>
          <p:cNvSpPr>
            <a:spLocks noGrp="1"/>
          </p:cNvSpPr>
          <p:nvPr>
            <p:ph type="body" sz="quarter" idx="30" hasCustomPrompt="1"/>
          </p:nvPr>
        </p:nvSpPr>
        <p:spPr>
          <a:xfrm>
            <a:off x="7279907" y="5391305"/>
            <a:ext cx="3506203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42" name="文本占位符 3"/>
          <p:cNvSpPr>
            <a:spLocks noGrp="1"/>
          </p:cNvSpPr>
          <p:nvPr>
            <p:ph type="body" sz="quarter" idx="31" hasCustomPrompt="1"/>
          </p:nvPr>
        </p:nvSpPr>
        <p:spPr>
          <a:xfrm>
            <a:off x="7279907" y="5759301"/>
            <a:ext cx="350620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  <a:ea typeface="+mn-ea"/>
              </a:defRPr>
            </a:lvl1pPr>
          </a:lstStyle>
          <a:p>
            <a:pPr lvl="0"/>
            <a:r>
              <a:rPr lang="en-US" altLang="zh-CN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351477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0" y="6437630"/>
            <a:ext cx="12192000" cy="426720"/>
            <a:chOff x="0" y="6437630"/>
            <a:chExt cx="12192000" cy="42672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437630"/>
              <a:ext cx="1219200" cy="4267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0150" y="6437630"/>
              <a:ext cx="1219200" cy="42672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0300" y="6437630"/>
              <a:ext cx="1219200" cy="42672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92830" y="6437630"/>
              <a:ext cx="1219200" cy="42672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2980" y="6437630"/>
              <a:ext cx="1219200" cy="42672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3130" y="6437630"/>
              <a:ext cx="1219200" cy="426720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93280" y="6437630"/>
              <a:ext cx="1219200" cy="42672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3430" y="6437630"/>
              <a:ext cx="1219200" cy="426720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93580" y="6437630"/>
              <a:ext cx="1219200" cy="42672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86110" y="6437630"/>
              <a:ext cx="1219200" cy="42672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2"/>
            <a:srcRect r="83125"/>
            <a:stretch/>
          </p:blipFill>
          <p:spPr>
            <a:xfrm>
              <a:off x="11986260" y="6437630"/>
              <a:ext cx="205740" cy="426720"/>
            </a:xfrm>
            <a:prstGeom prst="rect">
              <a:avLst/>
            </a:prstGeom>
          </p:spPr>
        </p:pic>
      </p:grp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95131" y="827927"/>
            <a:ext cx="4717349" cy="4455274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9172835">
            <a:off x="5104910" y="3139255"/>
            <a:ext cx="3312355" cy="187013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020" y="4193919"/>
            <a:ext cx="567780" cy="1205395"/>
          </a:xfrm>
          <a:prstGeom prst="rect">
            <a:avLst/>
          </a:prstGeom>
        </p:spPr>
      </p:pic>
      <p:sp>
        <p:nvSpPr>
          <p:cNvPr id="24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4894143" y="1947568"/>
            <a:ext cx="1007845" cy="22159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壹</a:t>
            </a:r>
          </a:p>
        </p:txBody>
      </p:sp>
    </p:spTree>
    <p:extLst>
      <p:ext uri="{BB962C8B-B14F-4D97-AF65-F5344CB8AC3E}">
        <p14:creationId xmlns:p14="http://schemas.microsoft.com/office/powerpoint/2010/main" val="640781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505990-BC52-416E-9197-CC5295CD088D}" type="datetimeFigureOut">
              <a:rPr lang="zh-CN" altLang="en-US" smtClean="0"/>
              <a:t>2019/3/29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64D650-7DD2-4B22-AAA8-AD86E4A3299A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6437630"/>
            <a:ext cx="12192000" cy="426720"/>
            <a:chOff x="0" y="6437630"/>
            <a:chExt cx="12192000" cy="42672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437630"/>
              <a:ext cx="1219200" cy="42672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0150" y="6437630"/>
              <a:ext cx="1219200" cy="42672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0300" y="6437630"/>
              <a:ext cx="1219200" cy="4267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92830" y="6437630"/>
              <a:ext cx="1219200" cy="4267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2980" y="6437630"/>
              <a:ext cx="1219200" cy="42672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3130" y="6437630"/>
              <a:ext cx="1219200" cy="42672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93280" y="6437630"/>
              <a:ext cx="1219200" cy="42672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3430" y="6437630"/>
              <a:ext cx="1219200" cy="42672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93580" y="6437630"/>
              <a:ext cx="1219200" cy="426720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86110" y="6437630"/>
              <a:ext cx="1219200" cy="42672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/>
            <a:srcRect r="83125"/>
            <a:stretch/>
          </p:blipFill>
          <p:spPr>
            <a:xfrm>
              <a:off x="11986260" y="6437630"/>
              <a:ext cx="205740" cy="426720"/>
            </a:xfrm>
            <a:prstGeom prst="rect">
              <a:avLst/>
            </a:prstGeom>
          </p:spPr>
        </p:pic>
      </p:grp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>
            <a:lum bright="20000"/>
          </a:blip>
          <a:stretch>
            <a:fillRect/>
          </a:stretch>
        </p:blipFill>
        <p:spPr>
          <a:xfrm>
            <a:off x="934278" y="706605"/>
            <a:ext cx="2171446" cy="638661"/>
          </a:xfrm>
          <a:prstGeom prst="rect">
            <a:avLst/>
          </a:prstGeom>
        </p:spPr>
      </p:pic>
      <p:sp>
        <p:nvSpPr>
          <p:cNvPr id="2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334277" y="395287"/>
            <a:ext cx="100784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壹</a:t>
            </a:r>
          </a:p>
        </p:txBody>
      </p:sp>
      <p:sp>
        <p:nvSpPr>
          <p:cNvPr id="25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1352622" y="606999"/>
            <a:ext cx="3506203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26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1352622" y="974995"/>
            <a:ext cx="350620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latin typeface="+mj-lt"/>
                <a:ea typeface="+mn-ea"/>
              </a:defRPr>
            </a:lvl1pPr>
          </a:lstStyle>
          <a:p>
            <a:pPr lvl="0"/>
            <a:r>
              <a:rPr lang="en-US" altLang="zh-CN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3078050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6437630"/>
            <a:ext cx="12192000" cy="426720"/>
            <a:chOff x="0" y="6437630"/>
            <a:chExt cx="12192000" cy="42672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437630"/>
              <a:ext cx="1219200" cy="42672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0150" y="6437630"/>
              <a:ext cx="1219200" cy="42672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0300" y="6437630"/>
              <a:ext cx="1219200" cy="4267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92830" y="6437630"/>
              <a:ext cx="1219200" cy="4267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2980" y="6437630"/>
              <a:ext cx="1219200" cy="42672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3130" y="6437630"/>
              <a:ext cx="1219200" cy="42672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93280" y="6437630"/>
              <a:ext cx="1219200" cy="42672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3430" y="6437630"/>
              <a:ext cx="1219200" cy="42672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93580" y="6437630"/>
              <a:ext cx="1219200" cy="426720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86110" y="6437630"/>
              <a:ext cx="1219200" cy="42672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/>
            <a:srcRect r="83125"/>
            <a:stretch/>
          </p:blipFill>
          <p:spPr>
            <a:xfrm>
              <a:off x="11986260" y="6437630"/>
              <a:ext cx="205740" cy="426720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8914"/>
            <a:ext cx="3894418" cy="3201126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4">
            <a:lum bright="20000"/>
          </a:blip>
          <a:stretch>
            <a:fillRect/>
          </a:stretch>
        </p:blipFill>
        <p:spPr>
          <a:xfrm>
            <a:off x="934278" y="706605"/>
            <a:ext cx="2171446" cy="638661"/>
          </a:xfrm>
          <a:prstGeom prst="rect">
            <a:avLst/>
          </a:prstGeom>
        </p:spPr>
      </p:pic>
      <p:sp>
        <p:nvSpPr>
          <p:cNvPr id="25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334277" y="395287"/>
            <a:ext cx="100784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壹</a:t>
            </a:r>
          </a:p>
        </p:txBody>
      </p:sp>
      <p:sp>
        <p:nvSpPr>
          <p:cNvPr id="26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1352622" y="606999"/>
            <a:ext cx="3506203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27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1352622" y="974995"/>
            <a:ext cx="350620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latin typeface="+mj-lt"/>
                <a:ea typeface="+mn-ea"/>
              </a:defRPr>
            </a:lvl1pPr>
          </a:lstStyle>
          <a:p>
            <a:pPr lvl="0"/>
            <a:r>
              <a:rPr lang="en-US" altLang="zh-CN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1731334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3723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8554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89" r:id="rId2"/>
    <p:sldLayoutId id="2147483697" r:id="rId3"/>
    <p:sldLayoutId id="2147483696" r:id="rId4"/>
    <p:sldLayoutId id="2147483698" r:id="rId5"/>
    <p:sldLayoutId id="2147483693" r:id="rId6"/>
    <p:sldLayoutId id="2147483690" r:id="rId7"/>
    <p:sldLayoutId id="2147483691" r:id="rId8"/>
    <p:sldLayoutId id="214748369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7390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68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5.png"/><Relationship Id="rId4" Type="http://schemas.openxmlformats.org/officeDocument/2006/relationships/image" Target="../media/image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7.emf"/><Relationship Id="rId4" Type="http://schemas.openxmlformats.org/officeDocument/2006/relationships/image" Target="../media/image3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699858" y="2330777"/>
            <a:ext cx="5957887" cy="923330"/>
          </a:xfrm>
        </p:spPr>
        <p:txBody>
          <a:bodyPr/>
          <a:lstStyle/>
          <a:p>
            <a:r>
              <a:rPr lang="zh-CN" altLang="en-US" sz="3600" dirty="0"/>
              <a:t>恋爱心理</a:t>
            </a:r>
            <a:r>
              <a:rPr lang="en-US" altLang="zh-CN" sz="3600" dirty="0"/>
              <a:t>——</a:t>
            </a:r>
            <a:r>
              <a:rPr lang="zh-CN" altLang="en-US" sz="3600" dirty="0"/>
              <a:t>恋爱观</a:t>
            </a:r>
            <a:r>
              <a:rPr lang="en-US" altLang="zh-CN" dirty="0"/>
              <a:t> 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3731857" y="3429000"/>
            <a:ext cx="5957887" cy="523220"/>
          </a:xfrm>
        </p:spPr>
        <p:txBody>
          <a:bodyPr/>
          <a:lstStyle/>
          <a:p>
            <a:r>
              <a:rPr lang="zh-CN" altLang="en-US" dirty="0"/>
              <a:t>小组成员：熊超，潘聪，杨伦恺</a:t>
            </a:r>
          </a:p>
        </p:txBody>
      </p:sp>
    </p:spTree>
    <p:extLst>
      <p:ext uri="{BB962C8B-B14F-4D97-AF65-F5344CB8AC3E}">
        <p14:creationId xmlns:p14="http://schemas.microsoft.com/office/powerpoint/2010/main" val="67782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5105">
            <a:off x="6248205" y="1441128"/>
            <a:ext cx="3864152" cy="364947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0" y="6437630"/>
            <a:ext cx="12192000" cy="426720"/>
            <a:chOff x="0" y="6437630"/>
            <a:chExt cx="12192000" cy="42672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6437630"/>
              <a:ext cx="1219200" cy="42672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0150" y="6437630"/>
              <a:ext cx="1219200" cy="42672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0300" y="6437630"/>
              <a:ext cx="1219200" cy="42672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92830" y="6437630"/>
              <a:ext cx="1219200" cy="42672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92980" y="6437630"/>
              <a:ext cx="1219200" cy="42672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93130" y="6437630"/>
              <a:ext cx="1219200" cy="4267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93280" y="6437630"/>
              <a:ext cx="1219200" cy="4267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93430" y="6437630"/>
              <a:ext cx="1219200" cy="42672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93580" y="6437630"/>
              <a:ext cx="1219200" cy="42672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86110" y="6437630"/>
              <a:ext cx="1219200" cy="42672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4"/>
            <a:srcRect r="83125"/>
            <a:stretch/>
          </p:blipFill>
          <p:spPr>
            <a:xfrm>
              <a:off x="11986260" y="6437630"/>
              <a:ext cx="205740" cy="426720"/>
            </a:xfrm>
            <a:prstGeom prst="rect">
              <a:avLst/>
            </a:prstGeom>
          </p:spPr>
        </p:pic>
      </p:grpSp>
      <p:cxnSp>
        <p:nvCxnSpPr>
          <p:cNvPr id="21" name="直接连接符 20"/>
          <p:cNvCxnSpPr/>
          <p:nvPr/>
        </p:nvCxnSpPr>
        <p:spPr>
          <a:xfrm>
            <a:off x="1971279" y="1742181"/>
            <a:ext cx="0" cy="4049486"/>
          </a:xfrm>
          <a:prstGeom prst="line">
            <a:avLst/>
          </a:prstGeom>
          <a:ln>
            <a:solidFill>
              <a:srgbClr val="19C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2542779" y="1742181"/>
            <a:ext cx="0" cy="4049486"/>
          </a:xfrm>
          <a:prstGeom prst="line">
            <a:avLst/>
          </a:prstGeom>
          <a:ln>
            <a:solidFill>
              <a:srgbClr val="19C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3103061" y="1742181"/>
            <a:ext cx="0" cy="4049486"/>
          </a:xfrm>
          <a:prstGeom prst="line">
            <a:avLst/>
          </a:prstGeom>
          <a:ln>
            <a:solidFill>
              <a:srgbClr val="19C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3654605" y="1742181"/>
            <a:ext cx="0" cy="4049486"/>
          </a:xfrm>
          <a:prstGeom prst="line">
            <a:avLst/>
          </a:prstGeom>
          <a:ln>
            <a:solidFill>
              <a:srgbClr val="19C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4191965" y="1742181"/>
            <a:ext cx="0" cy="4049486"/>
          </a:xfrm>
          <a:prstGeom prst="line">
            <a:avLst/>
          </a:prstGeom>
          <a:ln>
            <a:solidFill>
              <a:srgbClr val="19C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4734437" y="1742181"/>
            <a:ext cx="0" cy="4049486"/>
          </a:xfrm>
          <a:prstGeom prst="line">
            <a:avLst/>
          </a:prstGeom>
          <a:ln>
            <a:solidFill>
              <a:srgbClr val="19C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60114" y="4260094"/>
            <a:ext cx="2931886" cy="2409946"/>
          </a:xfrm>
          <a:prstGeom prst="rect">
            <a:avLst/>
          </a:prstGeom>
        </p:spPr>
      </p:pic>
      <p:sp>
        <p:nvSpPr>
          <p:cNvPr id="38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贰</a:t>
            </a:r>
          </a:p>
        </p:txBody>
      </p:sp>
      <p:sp>
        <p:nvSpPr>
          <p:cNvPr id="39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神兵小将</a:t>
            </a:r>
          </a:p>
        </p:txBody>
      </p:sp>
      <p:sp>
        <p:nvSpPr>
          <p:cNvPr id="3" name="AutoShape 4" descr="http://img4.imgtn.bdimg.com/it/u=2519717538,2764985852&amp;fm=26&amp;gp=0.jpg">
            <a:extLst>
              <a:ext uri="{FF2B5EF4-FFF2-40B4-BE49-F238E27FC236}">
                <a16:creationId xmlns:a16="http://schemas.microsoft.com/office/drawing/2014/main" id="{81B18714-1121-4A75-87E9-4C1C20035286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25105">
            <a:off x="6058858" y="339911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AEE82F7-53F9-4A91-AE7F-C8A00FA9F5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3942" y="1742181"/>
            <a:ext cx="2601241" cy="226866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98E47D6-5F62-4540-95FB-97E20E6EC3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0813" y="4162944"/>
            <a:ext cx="3396134" cy="2233074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C5D9255-ED2A-4D9F-ADD5-BBBE0F207CD8}"/>
              </a:ext>
            </a:extLst>
          </p:cNvPr>
          <p:cNvSpPr/>
          <p:nvPr/>
        </p:nvSpPr>
        <p:spPr>
          <a:xfrm>
            <a:off x="6906516" y="3182179"/>
            <a:ext cx="2185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94949"/>
                </a:solidFill>
                <a:latin typeface="Helvetica" panose="020B0604020202020204" pitchFamily="34" charset="0"/>
              </a:rPr>
              <a:t>东方铁心</a:t>
            </a:r>
            <a:r>
              <a:rPr lang="en-US" altLang="zh-CN" dirty="0">
                <a:solidFill>
                  <a:srgbClr val="494949"/>
                </a:solidFill>
                <a:latin typeface="Helvetica" panose="020B0604020202020204" pitchFamily="34" charset="0"/>
              </a:rPr>
              <a:t>&amp;</a:t>
            </a:r>
            <a:r>
              <a:rPr lang="zh-CN" altLang="en-US" dirty="0">
                <a:solidFill>
                  <a:srgbClr val="494949"/>
                </a:solidFill>
                <a:latin typeface="Helvetica" panose="020B0604020202020204" pitchFamily="34" charset="0"/>
              </a:rPr>
              <a:t>南宫问天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918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6437630"/>
            <a:ext cx="12192000" cy="426720"/>
            <a:chOff x="0" y="6437630"/>
            <a:chExt cx="12192000" cy="42672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437630"/>
              <a:ext cx="1219200" cy="42672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150" y="6437630"/>
              <a:ext cx="1219200" cy="42672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0300" y="6437630"/>
              <a:ext cx="1219200" cy="42672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2830" y="6437630"/>
              <a:ext cx="1219200" cy="42672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2980" y="6437630"/>
              <a:ext cx="1219200" cy="42672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3130" y="6437630"/>
              <a:ext cx="1219200" cy="4267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3280" y="6437630"/>
              <a:ext cx="1219200" cy="4267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93430" y="6437630"/>
              <a:ext cx="1219200" cy="42672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93580" y="6437630"/>
              <a:ext cx="1219200" cy="42672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86110" y="6437630"/>
              <a:ext cx="1219200" cy="42672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/>
            <a:srcRect r="83125"/>
            <a:stretch/>
          </p:blipFill>
          <p:spPr>
            <a:xfrm>
              <a:off x="11986260" y="6437630"/>
              <a:ext cx="205740" cy="426720"/>
            </a:xfrm>
            <a:prstGeom prst="rect">
              <a:avLst/>
            </a:prstGeom>
          </p:spPr>
        </p:pic>
      </p:grpSp>
      <p:sp>
        <p:nvSpPr>
          <p:cNvPr id="20" name="矩形 19"/>
          <p:cNvSpPr/>
          <p:nvPr/>
        </p:nvSpPr>
        <p:spPr>
          <a:xfrm>
            <a:off x="572770" y="1481550"/>
            <a:ext cx="9256516" cy="308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贰</a:t>
            </a:r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成长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9903836-D453-4DED-915B-6BAA6EA68D5A}"/>
              </a:ext>
            </a:extLst>
          </p:cNvPr>
          <p:cNvSpPr/>
          <p:nvPr/>
        </p:nvSpPr>
        <p:spPr>
          <a:xfrm>
            <a:off x="741080" y="2790138"/>
            <a:ext cx="47292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经历了一些事情，人总会成长，或坚强，或豁达。到岸之后的萝西，神色平静地说出了那句</a:t>
            </a:r>
            <a:r>
              <a:rPr lang="en-US" altLang="zh-CN" dirty="0"/>
              <a:t>:“</a:t>
            </a:r>
            <a:r>
              <a:rPr lang="en-US" altLang="zh-CN" i="1" dirty="0"/>
              <a:t>I am Rose Dawson</a:t>
            </a:r>
            <a:r>
              <a:rPr lang="en-US" altLang="zh-CN" dirty="0"/>
              <a:t>.”</a:t>
            </a:r>
            <a:r>
              <a:rPr lang="zh-CN" altLang="en-US" b="1" dirty="0"/>
              <a:t>因为爱你，所以以你之姓，冠我之名。因为爱你，所以努力活成你的样子。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B4804A-F00D-40EC-B215-03D47613D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938" y="1790545"/>
            <a:ext cx="4555172" cy="369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6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6437630"/>
            <a:ext cx="12192000" cy="426720"/>
            <a:chOff x="0" y="6437630"/>
            <a:chExt cx="12192000" cy="42672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437630"/>
              <a:ext cx="1219200" cy="42672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150" y="6437630"/>
              <a:ext cx="1219200" cy="42672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0300" y="6437630"/>
              <a:ext cx="1219200" cy="42672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2830" y="6437630"/>
              <a:ext cx="1219200" cy="42672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2980" y="6437630"/>
              <a:ext cx="1219200" cy="42672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3130" y="6437630"/>
              <a:ext cx="1219200" cy="4267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3280" y="6437630"/>
              <a:ext cx="1219200" cy="4267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93430" y="6437630"/>
              <a:ext cx="1219200" cy="42672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93580" y="6437630"/>
              <a:ext cx="1219200" cy="42672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86110" y="6437630"/>
              <a:ext cx="1219200" cy="42672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/>
            <a:srcRect r="83125"/>
            <a:stretch/>
          </p:blipFill>
          <p:spPr>
            <a:xfrm>
              <a:off x="11986260" y="6437630"/>
              <a:ext cx="205740" cy="426720"/>
            </a:xfrm>
            <a:prstGeom prst="rect">
              <a:avLst/>
            </a:prstGeom>
          </p:spPr>
        </p:pic>
      </p:grpSp>
      <p:sp>
        <p:nvSpPr>
          <p:cNvPr id="20" name="矩形 19"/>
          <p:cNvSpPr/>
          <p:nvPr/>
        </p:nvSpPr>
        <p:spPr>
          <a:xfrm>
            <a:off x="572770" y="1481550"/>
            <a:ext cx="9256516" cy="308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贰</a:t>
            </a:r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成长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9903836-D453-4DED-915B-6BAA6EA68D5A}"/>
              </a:ext>
            </a:extLst>
          </p:cNvPr>
          <p:cNvSpPr/>
          <p:nvPr/>
        </p:nvSpPr>
        <p:spPr>
          <a:xfrm>
            <a:off x="919479" y="2828835"/>
            <a:ext cx="47292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Some of us get dipped in flat, some in satin, some in gloss. But every once in a while, you find someone who's iridescent. And when you do, nothing will ever compare.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EC6CFA-14E1-4178-AA96-2C8975675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110" y="1617894"/>
            <a:ext cx="5158740" cy="379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6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6437630"/>
            <a:ext cx="12192000" cy="426720"/>
            <a:chOff x="0" y="6437630"/>
            <a:chExt cx="12192000" cy="42672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437630"/>
              <a:ext cx="1219200" cy="42672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150" y="6437630"/>
              <a:ext cx="1219200" cy="42672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0300" y="6437630"/>
              <a:ext cx="1219200" cy="42672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2830" y="6437630"/>
              <a:ext cx="1219200" cy="42672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2980" y="6437630"/>
              <a:ext cx="1219200" cy="42672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3130" y="6437630"/>
              <a:ext cx="1219200" cy="4267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3280" y="6437630"/>
              <a:ext cx="1219200" cy="4267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93430" y="6437630"/>
              <a:ext cx="1219200" cy="42672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93580" y="6437630"/>
              <a:ext cx="1219200" cy="42672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86110" y="6437630"/>
              <a:ext cx="1219200" cy="42672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/>
            <a:srcRect r="83125"/>
            <a:stretch/>
          </p:blipFill>
          <p:spPr>
            <a:xfrm>
              <a:off x="11986260" y="6437630"/>
              <a:ext cx="205740" cy="426720"/>
            </a:xfrm>
            <a:prstGeom prst="rect">
              <a:avLst/>
            </a:prstGeom>
          </p:spPr>
        </p:pic>
      </p:grpSp>
      <p:sp>
        <p:nvSpPr>
          <p:cNvPr id="20" name="矩形 19"/>
          <p:cNvSpPr/>
          <p:nvPr/>
        </p:nvSpPr>
        <p:spPr>
          <a:xfrm>
            <a:off x="572770" y="1481550"/>
            <a:ext cx="9256516" cy="308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贰</a:t>
            </a:r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成长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9903836-D453-4DED-915B-6BAA6EA68D5A}"/>
              </a:ext>
            </a:extLst>
          </p:cNvPr>
          <p:cNvSpPr/>
          <p:nvPr/>
        </p:nvSpPr>
        <p:spPr>
          <a:xfrm>
            <a:off x="919479" y="2828835"/>
            <a:ext cx="47292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相思只在，丁香枝上，豆蔻梢头。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E0DB259-E36A-4419-AE14-D214D69FB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655" y="1318617"/>
            <a:ext cx="442912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3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6437630"/>
            <a:ext cx="12192000" cy="426720"/>
            <a:chOff x="0" y="6437630"/>
            <a:chExt cx="12192000" cy="42672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437630"/>
              <a:ext cx="1219200" cy="42672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150" y="6437630"/>
              <a:ext cx="1219200" cy="42672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0300" y="6437630"/>
              <a:ext cx="1219200" cy="42672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2830" y="6437630"/>
              <a:ext cx="1219200" cy="42672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2980" y="6437630"/>
              <a:ext cx="1219200" cy="42672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3130" y="6437630"/>
              <a:ext cx="1219200" cy="4267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3280" y="6437630"/>
              <a:ext cx="1219200" cy="4267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93430" y="6437630"/>
              <a:ext cx="1219200" cy="42672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93580" y="6437630"/>
              <a:ext cx="1219200" cy="42672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86110" y="6437630"/>
              <a:ext cx="1219200" cy="42672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/>
            <a:srcRect r="83125"/>
            <a:stretch/>
          </p:blipFill>
          <p:spPr>
            <a:xfrm>
              <a:off x="11986260" y="6437630"/>
              <a:ext cx="205740" cy="426720"/>
            </a:xfrm>
            <a:prstGeom prst="rect">
              <a:avLst/>
            </a:prstGeom>
          </p:spPr>
        </p:pic>
      </p:grpSp>
      <p:sp>
        <p:nvSpPr>
          <p:cNvPr id="20" name="矩形 19"/>
          <p:cNvSpPr/>
          <p:nvPr/>
        </p:nvSpPr>
        <p:spPr>
          <a:xfrm>
            <a:off x="572770" y="1481550"/>
            <a:ext cx="9256516" cy="308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贰</a:t>
            </a:r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成长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9903836-D453-4DED-915B-6BAA6EA68D5A}"/>
              </a:ext>
            </a:extLst>
          </p:cNvPr>
          <p:cNvSpPr/>
          <p:nvPr/>
        </p:nvSpPr>
        <p:spPr>
          <a:xfrm>
            <a:off x="969743" y="2948931"/>
            <a:ext cx="47292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我试着过好每一天，就像我已经穿越回去那天一样，去享受它，当它是我非凡却又普通人生的最后一天</a:t>
            </a:r>
            <a:r>
              <a:rPr lang="en-US" altLang="zh-CN" dirty="0"/>
              <a:t>…</a:t>
            </a:r>
            <a:r>
              <a:rPr lang="zh-CN" altLang="en-US" dirty="0"/>
              <a:t>跌跌撞撞和摔倒都造就了现在的我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97326EB-6DFC-4F5F-8894-E038B4088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02080"/>
            <a:ext cx="5143251" cy="429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9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6437630"/>
            <a:ext cx="12192000" cy="426720"/>
            <a:chOff x="0" y="6437630"/>
            <a:chExt cx="12192000" cy="42672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437630"/>
              <a:ext cx="1219200" cy="42672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150" y="6437630"/>
              <a:ext cx="1219200" cy="42672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0300" y="6437630"/>
              <a:ext cx="1219200" cy="42672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2830" y="6437630"/>
              <a:ext cx="1219200" cy="42672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2980" y="6437630"/>
              <a:ext cx="1219200" cy="42672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3130" y="6437630"/>
              <a:ext cx="1219200" cy="4267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3280" y="6437630"/>
              <a:ext cx="1219200" cy="4267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93430" y="6437630"/>
              <a:ext cx="1219200" cy="42672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93580" y="6437630"/>
              <a:ext cx="1219200" cy="42672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86110" y="6437630"/>
              <a:ext cx="1219200" cy="42672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/>
            <a:srcRect r="83125"/>
            <a:stretch/>
          </p:blipFill>
          <p:spPr>
            <a:xfrm>
              <a:off x="11986260" y="6437630"/>
              <a:ext cx="205740" cy="426720"/>
            </a:xfrm>
            <a:prstGeom prst="rect">
              <a:avLst/>
            </a:prstGeom>
          </p:spPr>
        </p:pic>
      </p:grpSp>
      <p:sp>
        <p:nvSpPr>
          <p:cNvPr id="20" name="矩形 19"/>
          <p:cNvSpPr/>
          <p:nvPr/>
        </p:nvSpPr>
        <p:spPr>
          <a:xfrm>
            <a:off x="572770" y="1481550"/>
            <a:ext cx="9256516" cy="308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贰</a:t>
            </a:r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成长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9903836-D453-4DED-915B-6BAA6EA68D5A}"/>
              </a:ext>
            </a:extLst>
          </p:cNvPr>
          <p:cNvSpPr/>
          <p:nvPr/>
        </p:nvSpPr>
        <p:spPr>
          <a:xfrm>
            <a:off x="969743" y="2635004"/>
            <a:ext cx="47292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不知道是我忘了关水龙头，还是房子越来越有感情。我一直以为它是最坚强的，没想到它哭得最厉害。一个人哭，你只需要给他一包纸巾，可是一个房子哭，你可要做多很多功夫。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4E69DDD-BA1E-4E4D-860A-898240899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068664"/>
            <a:ext cx="4946933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8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6437630"/>
            <a:ext cx="12192000" cy="426720"/>
            <a:chOff x="0" y="6437630"/>
            <a:chExt cx="12192000" cy="42672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437630"/>
              <a:ext cx="1219200" cy="42672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150" y="6437630"/>
              <a:ext cx="1219200" cy="42672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0300" y="6437630"/>
              <a:ext cx="1219200" cy="42672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2830" y="6437630"/>
              <a:ext cx="1219200" cy="42672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2980" y="6437630"/>
              <a:ext cx="1219200" cy="42672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3130" y="6437630"/>
              <a:ext cx="1219200" cy="4267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3280" y="6437630"/>
              <a:ext cx="1219200" cy="4267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93430" y="6437630"/>
              <a:ext cx="1219200" cy="42672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93580" y="6437630"/>
              <a:ext cx="1219200" cy="42672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86110" y="6437630"/>
              <a:ext cx="1219200" cy="42672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/>
            <a:srcRect r="83125"/>
            <a:stretch/>
          </p:blipFill>
          <p:spPr>
            <a:xfrm>
              <a:off x="11986260" y="6437630"/>
              <a:ext cx="205740" cy="426720"/>
            </a:xfrm>
            <a:prstGeom prst="rect">
              <a:avLst/>
            </a:prstGeom>
          </p:spPr>
        </p:pic>
      </p:grpSp>
      <p:sp>
        <p:nvSpPr>
          <p:cNvPr id="20" name="矩形 19"/>
          <p:cNvSpPr/>
          <p:nvPr/>
        </p:nvSpPr>
        <p:spPr>
          <a:xfrm>
            <a:off x="572770" y="1481550"/>
            <a:ext cx="9256516" cy="308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贰</a:t>
            </a:r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成长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ED1520B-34C6-4E52-9A52-03F4D8637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130" y="1790545"/>
            <a:ext cx="5170170" cy="386483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E9903836-D453-4DED-915B-6BAA6EA68D5A}"/>
              </a:ext>
            </a:extLst>
          </p:cNvPr>
          <p:cNvSpPr/>
          <p:nvPr/>
        </p:nvSpPr>
        <p:spPr>
          <a:xfrm>
            <a:off x="838199" y="3372791"/>
            <a:ext cx="47292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“有的人从喜欢上的那一刻，就开始了漫长细碎的失恋。”那么深刻又那么绝望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758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6437630"/>
            <a:ext cx="12192000" cy="426720"/>
            <a:chOff x="0" y="6437630"/>
            <a:chExt cx="12192000" cy="42672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437630"/>
              <a:ext cx="1219200" cy="42672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150" y="6437630"/>
              <a:ext cx="1219200" cy="42672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0300" y="6437630"/>
              <a:ext cx="1219200" cy="42672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2830" y="6437630"/>
              <a:ext cx="1219200" cy="42672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2980" y="6437630"/>
              <a:ext cx="1219200" cy="42672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3130" y="6437630"/>
              <a:ext cx="1219200" cy="4267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3280" y="6437630"/>
              <a:ext cx="1219200" cy="4267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93430" y="6437630"/>
              <a:ext cx="1219200" cy="42672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93580" y="6437630"/>
              <a:ext cx="1219200" cy="42672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86110" y="6437630"/>
              <a:ext cx="1219200" cy="42672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/>
            <a:srcRect r="83125"/>
            <a:stretch/>
          </p:blipFill>
          <p:spPr>
            <a:xfrm>
              <a:off x="11986260" y="6437630"/>
              <a:ext cx="205740" cy="426720"/>
            </a:xfrm>
            <a:prstGeom prst="rect">
              <a:avLst/>
            </a:prstGeom>
          </p:spPr>
        </p:pic>
      </p:grpSp>
      <p:sp>
        <p:nvSpPr>
          <p:cNvPr id="20" name="矩形 19"/>
          <p:cNvSpPr/>
          <p:nvPr/>
        </p:nvSpPr>
        <p:spPr>
          <a:xfrm>
            <a:off x="572770" y="1481550"/>
            <a:ext cx="9256516" cy="308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贰</a:t>
            </a:r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成长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9903836-D453-4DED-915B-6BAA6EA68D5A}"/>
              </a:ext>
            </a:extLst>
          </p:cNvPr>
          <p:cNvSpPr/>
          <p:nvPr/>
        </p:nvSpPr>
        <p:spPr>
          <a:xfrm>
            <a:off x="838199" y="3372791"/>
            <a:ext cx="47292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FEC356-784D-440D-ACA8-4C2CAD891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390" y="1552670"/>
            <a:ext cx="4293870" cy="334602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E224923-CBF5-48E9-8D15-2D0AD831BD89}"/>
              </a:ext>
            </a:extLst>
          </p:cNvPr>
          <p:cNvSpPr txBox="1"/>
          <p:nvPr/>
        </p:nvSpPr>
        <p:spPr>
          <a:xfrm>
            <a:off x="4617720" y="5134157"/>
            <a:ext cx="3529330" cy="742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酸甜苦辣</a:t>
            </a:r>
          </a:p>
        </p:txBody>
      </p:sp>
    </p:spTree>
    <p:extLst>
      <p:ext uri="{BB962C8B-B14F-4D97-AF65-F5344CB8AC3E}">
        <p14:creationId xmlns:p14="http://schemas.microsoft.com/office/powerpoint/2010/main" val="286684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6437630"/>
            <a:ext cx="12192000" cy="426720"/>
            <a:chOff x="0" y="6437630"/>
            <a:chExt cx="12192000" cy="42672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437630"/>
              <a:ext cx="1219200" cy="42672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150" y="6437630"/>
              <a:ext cx="1219200" cy="42672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0300" y="6437630"/>
              <a:ext cx="1219200" cy="42672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2830" y="6437630"/>
              <a:ext cx="1219200" cy="42672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2980" y="6437630"/>
              <a:ext cx="1219200" cy="42672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3130" y="6437630"/>
              <a:ext cx="1219200" cy="4267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3280" y="6437630"/>
              <a:ext cx="1219200" cy="4267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93430" y="6437630"/>
              <a:ext cx="1219200" cy="42672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93580" y="6437630"/>
              <a:ext cx="1219200" cy="42672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86110" y="6437630"/>
              <a:ext cx="1219200" cy="42672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/>
            <a:srcRect r="83125"/>
            <a:stretch/>
          </p:blipFill>
          <p:spPr>
            <a:xfrm>
              <a:off x="11986260" y="6437630"/>
              <a:ext cx="205740" cy="426720"/>
            </a:xfrm>
            <a:prstGeom prst="rect">
              <a:avLst/>
            </a:prstGeom>
          </p:spPr>
        </p:pic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652709" y="3730895"/>
            <a:ext cx="5080899" cy="28517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4081" y="3411010"/>
            <a:ext cx="5080899" cy="28517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5217511" y="2581429"/>
            <a:ext cx="368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所遇</a:t>
            </a:r>
          </a:p>
        </p:txBody>
      </p:sp>
      <p:sp>
        <p:nvSpPr>
          <p:cNvPr id="26" name="矩形 25"/>
          <p:cNvSpPr/>
          <p:nvPr/>
        </p:nvSpPr>
        <p:spPr>
          <a:xfrm>
            <a:off x="7273581" y="1946484"/>
            <a:ext cx="3874770" cy="308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377546" y="4433370"/>
            <a:ext cx="3522518" cy="905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lnSpc>
                <a:spcPct val="130000"/>
              </a:lnSpc>
              <a:defRPr/>
            </a:pPr>
            <a:r>
              <a:rPr lang="zh-CN" altLang="en-US" sz="1400" dirty="0"/>
              <a:t>热恋，是情侣之间恋爱的一种程度，属于恋爱过程中热烈而难分的阶段，也是从相识初恋到结婚之间的阶段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211580" y="1843669"/>
            <a:ext cx="3874770" cy="1185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lnSpc>
                <a:spcPct val="130000"/>
              </a:lnSpc>
              <a:defRPr/>
            </a:pPr>
            <a:r>
              <a:rPr lang="zh-CN" altLang="en-US" sz="1400" dirty="0"/>
              <a:t>东风夜放花千树。更吹落、星如雨。宝马雕车香满路。凤箫声动，玉壶光转，一夜鱼龙舞。</a:t>
            </a:r>
            <a:br>
              <a:rPr lang="zh-CN" altLang="en-US" sz="1400" dirty="0"/>
            </a:br>
            <a:r>
              <a:rPr lang="zh-CN" altLang="en-US" sz="1400" dirty="0"/>
              <a:t>蛾儿雪柳黄金缕。笑语盈盈暗香去。众里寻他千百度。蓦然回首，那人却在，灯火阑珊处。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叁</a:t>
            </a:r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1377546" y="736381"/>
            <a:ext cx="3506203" cy="461665"/>
          </a:xfrm>
        </p:spPr>
        <p:txBody>
          <a:bodyPr/>
          <a:lstStyle/>
          <a:p>
            <a:r>
              <a:rPr lang="zh-CN" altLang="en-US" dirty="0"/>
              <a:t>过程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BBC8EFC-1B7B-478F-933D-E129D54D39FD}"/>
              </a:ext>
            </a:extLst>
          </p:cNvPr>
          <p:cNvSpPr txBox="1"/>
          <p:nvPr/>
        </p:nvSpPr>
        <p:spPr>
          <a:xfrm>
            <a:off x="6550356" y="2207513"/>
            <a:ext cx="368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所识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3BD2A91-9FA0-495D-B26D-B1E59EB9855E}"/>
              </a:ext>
            </a:extLst>
          </p:cNvPr>
          <p:cNvSpPr txBox="1"/>
          <p:nvPr/>
        </p:nvSpPr>
        <p:spPr>
          <a:xfrm>
            <a:off x="5335882" y="3952151"/>
            <a:ext cx="368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kern="0" dirty="0">
                <a:solidFill>
                  <a:sysClr val="windowText" lastClr="000000"/>
                </a:solidFill>
              </a:rPr>
              <a:t>热恋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9174D2A-3344-449C-965C-611B985B5FB1}"/>
              </a:ext>
            </a:extLst>
          </p:cNvPr>
          <p:cNvSpPr txBox="1"/>
          <p:nvPr/>
        </p:nvSpPr>
        <p:spPr>
          <a:xfrm>
            <a:off x="6550356" y="3820412"/>
            <a:ext cx="368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kern="0" dirty="0">
                <a:solidFill>
                  <a:sysClr val="windowText" lastClr="000000"/>
                </a:solidFill>
              </a:rPr>
              <a:t>失恋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995B677-3C35-47CC-85BC-00CECCFB092D}"/>
              </a:ext>
            </a:extLst>
          </p:cNvPr>
          <p:cNvSpPr/>
          <p:nvPr/>
        </p:nvSpPr>
        <p:spPr>
          <a:xfrm>
            <a:off x="7212330" y="1837870"/>
            <a:ext cx="3874770" cy="625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lnSpc>
                <a:spcPct val="130000"/>
              </a:lnSpc>
              <a:defRPr/>
            </a:pPr>
            <a:r>
              <a:rPr lang="zh-CN" altLang="en-US" sz="1400" dirty="0"/>
              <a:t>我闻琵琶已叹息，又闻此语重唧唧。同是天涯沦落人，相逢何必曾相识！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DAD93F5-EECF-4D79-BC99-CDDD1EBA05CD}"/>
              </a:ext>
            </a:extLst>
          </p:cNvPr>
          <p:cNvSpPr/>
          <p:nvPr/>
        </p:nvSpPr>
        <p:spPr>
          <a:xfrm>
            <a:off x="7273581" y="4433370"/>
            <a:ext cx="3874770" cy="1465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lnSpc>
                <a:spcPct val="130000"/>
              </a:lnSpc>
              <a:defRPr/>
            </a:pPr>
            <a:r>
              <a:rPr lang="zh-CN" altLang="en-US" sz="1400" dirty="0"/>
              <a:t>一般意义上所谓的“失恋”是指一个痴情人被其恋爱对象抛弃。失恋引起的主要情绪反应是痛苦与烦恼，大多数人能正确对待和处理这种恋爱受挫现象，愉快地走向新生活。然而也有一些人不能及时排除这种强烈情绪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95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6437630"/>
            <a:ext cx="12192000" cy="426720"/>
            <a:chOff x="0" y="6437630"/>
            <a:chExt cx="12192000" cy="42672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437630"/>
              <a:ext cx="1219200" cy="42672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150" y="6437630"/>
              <a:ext cx="1219200" cy="42672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0300" y="6437630"/>
              <a:ext cx="1219200" cy="42672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2830" y="6437630"/>
              <a:ext cx="1219200" cy="42672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2980" y="6437630"/>
              <a:ext cx="1219200" cy="42672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3130" y="6437630"/>
              <a:ext cx="1219200" cy="4267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3280" y="6437630"/>
              <a:ext cx="1219200" cy="4267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93430" y="6437630"/>
              <a:ext cx="1219200" cy="42672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93580" y="6437630"/>
              <a:ext cx="1219200" cy="42672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86110" y="6437630"/>
              <a:ext cx="1219200" cy="42672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/>
            <a:srcRect r="83125"/>
            <a:stretch/>
          </p:blipFill>
          <p:spPr>
            <a:xfrm>
              <a:off x="11986260" y="6437630"/>
              <a:ext cx="205740" cy="426720"/>
            </a:xfrm>
            <a:prstGeom prst="rect">
              <a:avLst/>
            </a:prstGeom>
          </p:spPr>
        </p:pic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652709" y="3730895"/>
            <a:ext cx="5080899" cy="28517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4081" y="3411010"/>
            <a:ext cx="5080899" cy="28517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5217511" y="2581429"/>
            <a:ext cx="368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所遇</a:t>
            </a:r>
          </a:p>
        </p:txBody>
      </p:sp>
      <p:sp>
        <p:nvSpPr>
          <p:cNvPr id="26" name="矩形 25"/>
          <p:cNvSpPr/>
          <p:nvPr/>
        </p:nvSpPr>
        <p:spPr>
          <a:xfrm>
            <a:off x="7273581" y="1946484"/>
            <a:ext cx="3874770" cy="308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377546" y="4433370"/>
            <a:ext cx="3522518" cy="2025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lnSpc>
                <a:spcPct val="130000"/>
              </a:lnSpc>
              <a:defRPr/>
            </a:pPr>
            <a:r>
              <a:rPr lang="zh-CN" altLang="en-US" sz="1400" dirty="0"/>
              <a:t>暗恋是一种纯净古典的情感，古典的爱可以在寂寞中无声地生长，而洁净的爱可能会有盲目犹豫和创伤，可一定不会有任何的功利性和目的性。它无私心，仿佛为了信仰存在。暗恋，其与明恋相对，可单方一厢情愿的暗恋，也可双方互相暗恋，不会将爱慕行为表现出来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211580" y="1843669"/>
            <a:ext cx="3874770" cy="1185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lnSpc>
                <a:spcPct val="130000"/>
              </a:lnSpc>
              <a:defRPr/>
            </a:pPr>
            <a:r>
              <a:rPr lang="zh-CN" altLang="en-US" sz="1400" dirty="0"/>
              <a:t>东风夜放花千树。更吹落、星如雨。宝马雕车香满路。凤箫声动，玉壶光转，一夜鱼龙舞。</a:t>
            </a:r>
            <a:br>
              <a:rPr lang="zh-CN" altLang="en-US" sz="1400" dirty="0"/>
            </a:br>
            <a:r>
              <a:rPr lang="zh-CN" altLang="en-US" sz="1400" dirty="0"/>
              <a:t>蛾儿雪柳黄金缕。笑语盈盈暗香去。众里寻他千百度。蓦然回首，那人却在，灯火阑珊处。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叁</a:t>
            </a:r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1377546" y="736381"/>
            <a:ext cx="3506203" cy="461665"/>
          </a:xfrm>
        </p:spPr>
        <p:txBody>
          <a:bodyPr/>
          <a:lstStyle/>
          <a:p>
            <a:r>
              <a:rPr lang="zh-CN" altLang="en-US" dirty="0"/>
              <a:t>恋爱的过程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BBC8EFC-1B7B-478F-933D-E129D54D39FD}"/>
              </a:ext>
            </a:extLst>
          </p:cNvPr>
          <p:cNvSpPr txBox="1"/>
          <p:nvPr/>
        </p:nvSpPr>
        <p:spPr>
          <a:xfrm>
            <a:off x="6550356" y="2207513"/>
            <a:ext cx="368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kern="0" dirty="0">
                <a:solidFill>
                  <a:sysClr val="windowText" lastClr="000000"/>
                </a:solidFill>
              </a:rPr>
              <a:t>暗恋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3BD2A91-9FA0-495D-B26D-B1E59EB9855E}"/>
              </a:ext>
            </a:extLst>
          </p:cNvPr>
          <p:cNvSpPr txBox="1"/>
          <p:nvPr/>
        </p:nvSpPr>
        <p:spPr>
          <a:xfrm>
            <a:off x="5335882" y="3952151"/>
            <a:ext cx="368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kern="0" dirty="0">
                <a:solidFill>
                  <a:sysClr val="windowText" lastClr="000000"/>
                </a:solidFill>
              </a:rPr>
              <a:t>暗恋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9174D2A-3344-449C-965C-611B985B5FB1}"/>
              </a:ext>
            </a:extLst>
          </p:cNvPr>
          <p:cNvSpPr txBox="1"/>
          <p:nvPr/>
        </p:nvSpPr>
        <p:spPr>
          <a:xfrm>
            <a:off x="6550356" y="3820412"/>
            <a:ext cx="368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kern="0" dirty="0">
                <a:solidFill>
                  <a:sysClr val="windowText" lastClr="000000"/>
                </a:solidFill>
              </a:rPr>
              <a:t>失恋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995B677-3C35-47CC-85BC-00CECCFB092D}"/>
              </a:ext>
            </a:extLst>
          </p:cNvPr>
          <p:cNvSpPr/>
          <p:nvPr/>
        </p:nvSpPr>
        <p:spPr>
          <a:xfrm>
            <a:off x="7212330" y="1837870"/>
            <a:ext cx="3874770" cy="1745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lnSpc>
                <a:spcPct val="130000"/>
              </a:lnSpc>
              <a:defRPr/>
            </a:pPr>
            <a:r>
              <a:rPr lang="zh-CN" altLang="en-US" sz="1400" dirty="0"/>
              <a:t>暗恋是一种纯净古典的情感，古典的爱可以在寂寞中无声地生长，而洁净的爱可能会有盲目犹豫和创伤，可一定不会有任何的功利性和目的性。它无私心，仿佛为了信仰存在。暗恋，其与明恋相对，可单方一厢情愿的暗恋，也可双方互相暗恋，不会将爱慕行为表现出来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DAD93F5-EECF-4D79-BC99-CDDD1EBA05CD}"/>
              </a:ext>
            </a:extLst>
          </p:cNvPr>
          <p:cNvSpPr/>
          <p:nvPr/>
        </p:nvSpPr>
        <p:spPr>
          <a:xfrm>
            <a:off x="7273581" y="4433370"/>
            <a:ext cx="3874770" cy="1465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lnSpc>
                <a:spcPct val="130000"/>
              </a:lnSpc>
              <a:defRPr/>
            </a:pPr>
            <a:r>
              <a:rPr lang="zh-CN" altLang="en-US" sz="1400" dirty="0"/>
              <a:t>一般意义上所谓的“失恋”是指一个痴情人被其恋爱对象抛弃。失恋引起的主要情绪反应是痛苦与烦恼，大多数人能正确对待和处理这种恋爱受挫现象，愉快地走向新生活。然而也有一些人不能及时排除这种强烈情绪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177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占位符 16"/>
          <p:cNvSpPr>
            <a:spLocks noGrp="1"/>
          </p:cNvSpPr>
          <p:nvPr>
            <p:ph type="body" sz="quarter" idx="12"/>
          </p:nvPr>
        </p:nvSpPr>
        <p:spPr>
          <a:xfrm>
            <a:off x="6012179" y="2308387"/>
            <a:ext cx="3187457" cy="461665"/>
          </a:xfrm>
        </p:spPr>
        <p:txBody>
          <a:bodyPr/>
          <a:lstStyle/>
          <a:p>
            <a:r>
              <a:rPr lang="zh-CN" altLang="en-US" dirty="0"/>
              <a:t>恋爱观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/>
              <a:t>CONTENTS</a:t>
            </a:r>
            <a:endParaRPr lang="en-US" altLang="zh-CN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8"/>
          </p:nvPr>
        </p:nvSpPr>
        <p:spPr>
          <a:xfrm>
            <a:off x="6012179" y="3389454"/>
            <a:ext cx="3506203" cy="461665"/>
          </a:xfrm>
        </p:spPr>
        <p:txBody>
          <a:bodyPr/>
          <a:lstStyle/>
          <a:p>
            <a:r>
              <a:rPr lang="zh-CN" altLang="en-US" dirty="0"/>
              <a:t>恋爱过程</a:t>
            </a:r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20"/>
          </p:nvPr>
        </p:nvSpPr>
        <p:spPr>
          <a:xfrm>
            <a:off x="6012180" y="4585129"/>
            <a:ext cx="3506203" cy="461665"/>
          </a:xfrm>
        </p:spPr>
        <p:txBody>
          <a:bodyPr/>
          <a:lstStyle/>
          <a:p>
            <a:r>
              <a:rPr lang="zh-CN" altLang="en-US" dirty="0"/>
              <a:t>恋爱的情绪管理</a:t>
            </a:r>
          </a:p>
        </p:txBody>
      </p:sp>
    </p:spTree>
    <p:extLst>
      <p:ext uri="{BB962C8B-B14F-4D97-AF65-F5344CB8AC3E}">
        <p14:creationId xmlns:p14="http://schemas.microsoft.com/office/powerpoint/2010/main" val="400511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6437630"/>
            <a:ext cx="12192000" cy="426720"/>
            <a:chOff x="0" y="6437630"/>
            <a:chExt cx="12192000" cy="42672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437630"/>
              <a:ext cx="1219200" cy="42672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150" y="6437630"/>
              <a:ext cx="1219200" cy="42672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0300" y="6437630"/>
              <a:ext cx="1219200" cy="42672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2830" y="6437630"/>
              <a:ext cx="1219200" cy="42672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2980" y="6437630"/>
              <a:ext cx="1219200" cy="42672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3130" y="6437630"/>
              <a:ext cx="1219200" cy="4267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3280" y="6437630"/>
              <a:ext cx="1219200" cy="4267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93430" y="6437630"/>
              <a:ext cx="1219200" cy="42672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93580" y="6437630"/>
              <a:ext cx="1219200" cy="42672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86110" y="6437630"/>
              <a:ext cx="1219200" cy="42672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/>
            <a:srcRect r="83125"/>
            <a:stretch/>
          </p:blipFill>
          <p:spPr>
            <a:xfrm>
              <a:off x="11986260" y="6437630"/>
              <a:ext cx="205740" cy="426720"/>
            </a:xfrm>
            <a:prstGeom prst="rect">
              <a:avLst/>
            </a:prstGeom>
          </p:spPr>
        </p:pic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652709" y="3730895"/>
            <a:ext cx="5080899" cy="28517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4081" y="3411010"/>
            <a:ext cx="5080899" cy="28517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5217511" y="2581429"/>
            <a:ext cx="368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所遇</a:t>
            </a:r>
          </a:p>
        </p:txBody>
      </p:sp>
      <p:sp>
        <p:nvSpPr>
          <p:cNvPr id="26" name="矩形 25"/>
          <p:cNvSpPr/>
          <p:nvPr/>
        </p:nvSpPr>
        <p:spPr>
          <a:xfrm>
            <a:off x="7273581" y="1946484"/>
            <a:ext cx="3874770" cy="308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377546" y="4433370"/>
            <a:ext cx="3522518" cy="2025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lnSpc>
                <a:spcPct val="130000"/>
              </a:lnSpc>
              <a:defRPr/>
            </a:pPr>
            <a:r>
              <a:rPr lang="zh-CN" altLang="en-US" sz="1400" dirty="0"/>
              <a:t>暗恋是一种纯净古典的情感，古典的爱可以在寂寞中无声地生长，而洁净的爱可能会有盲目犹豫和创伤，可一定不会有任何的功利性和目的性。它无私心，仿佛为了信仰存在。暗恋，其与明恋相对，可单方一厢情愿的暗恋，也可双方互相暗恋，不会将爱慕行为表现出来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211580" y="1843669"/>
            <a:ext cx="3874770" cy="1185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lnSpc>
                <a:spcPct val="130000"/>
              </a:lnSpc>
              <a:defRPr/>
            </a:pPr>
            <a:r>
              <a:rPr lang="zh-CN" altLang="en-US" sz="1400" dirty="0"/>
              <a:t>东风夜放花千树。更吹落、星如雨。宝马雕车香满路。凤箫声动，玉壶光转，一夜鱼龙舞。</a:t>
            </a:r>
            <a:br>
              <a:rPr lang="zh-CN" altLang="en-US" sz="1400" dirty="0"/>
            </a:br>
            <a:r>
              <a:rPr lang="zh-CN" altLang="en-US" sz="1400" dirty="0"/>
              <a:t>蛾儿雪柳黄金缕。笑语盈盈暗香去。众里寻他千百度。蓦然回首，那人却在，灯火阑珊处。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叁</a:t>
            </a:r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1377546" y="736381"/>
            <a:ext cx="3506203" cy="461665"/>
          </a:xfrm>
        </p:spPr>
        <p:txBody>
          <a:bodyPr/>
          <a:lstStyle/>
          <a:p>
            <a:r>
              <a:rPr lang="zh-CN" altLang="en-US" dirty="0"/>
              <a:t>恋爱的过程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BBC8EFC-1B7B-478F-933D-E129D54D39FD}"/>
              </a:ext>
            </a:extLst>
          </p:cNvPr>
          <p:cNvSpPr txBox="1"/>
          <p:nvPr/>
        </p:nvSpPr>
        <p:spPr>
          <a:xfrm>
            <a:off x="6550356" y="2207513"/>
            <a:ext cx="368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kern="0" dirty="0">
                <a:solidFill>
                  <a:sysClr val="windowText" lastClr="000000"/>
                </a:solidFill>
              </a:rPr>
              <a:t>暗恋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3BD2A91-9FA0-495D-B26D-B1E59EB9855E}"/>
              </a:ext>
            </a:extLst>
          </p:cNvPr>
          <p:cNvSpPr txBox="1"/>
          <p:nvPr/>
        </p:nvSpPr>
        <p:spPr>
          <a:xfrm>
            <a:off x="5335882" y="3952151"/>
            <a:ext cx="368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kern="0" dirty="0">
                <a:solidFill>
                  <a:sysClr val="windowText" lastClr="000000"/>
                </a:solidFill>
              </a:rPr>
              <a:t>暗恋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9174D2A-3344-449C-965C-611B985B5FB1}"/>
              </a:ext>
            </a:extLst>
          </p:cNvPr>
          <p:cNvSpPr txBox="1"/>
          <p:nvPr/>
        </p:nvSpPr>
        <p:spPr>
          <a:xfrm>
            <a:off x="6550356" y="3820412"/>
            <a:ext cx="368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暗恋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995B677-3C35-47CC-85BC-00CECCFB092D}"/>
              </a:ext>
            </a:extLst>
          </p:cNvPr>
          <p:cNvSpPr/>
          <p:nvPr/>
        </p:nvSpPr>
        <p:spPr>
          <a:xfrm>
            <a:off x="7212330" y="1837870"/>
            <a:ext cx="3874770" cy="1745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lnSpc>
                <a:spcPct val="130000"/>
              </a:lnSpc>
              <a:defRPr/>
            </a:pPr>
            <a:r>
              <a:rPr lang="zh-CN" altLang="en-US" sz="1400" dirty="0"/>
              <a:t>暗恋是一种纯净古典的情感，古典的爱可以在寂寞中无声地生长，而洁净的爱可能会有盲目犹豫和创伤，可一定不会有任何的功利性和目的性。它无私心，仿佛为了信仰存在。暗恋，其与明恋相对，可单方一厢情愿的暗恋，也可双方互相暗恋，不会将爱慕行为表现出来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DAD93F5-EECF-4D79-BC99-CDDD1EBA05CD}"/>
              </a:ext>
            </a:extLst>
          </p:cNvPr>
          <p:cNvSpPr/>
          <p:nvPr/>
        </p:nvSpPr>
        <p:spPr>
          <a:xfrm>
            <a:off x="7273581" y="4433370"/>
            <a:ext cx="3874770" cy="1745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lnSpc>
                <a:spcPct val="130000"/>
              </a:lnSpc>
              <a:defRPr/>
            </a:pPr>
            <a:r>
              <a:rPr lang="zh-CN" altLang="en-US" sz="1400" dirty="0"/>
              <a:t>暗恋是一种纯净古典的情感，古典的爱可以在寂寞中无声地生长，而洁净的爱可能会有盲目犹豫和创伤，可一定不会有任何的功利性和目的性。它无私心，仿佛为了信仰存在。暗恋，其与明恋相对，可单方一厢情愿的暗恋，也可双方互相暗恋，不会将爱慕行为表现出来。</a:t>
            </a:r>
            <a:endParaRPr lang="zh-CN" altLang="en-US" sz="14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882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6437630"/>
            <a:ext cx="12192000" cy="426720"/>
            <a:chOff x="0" y="6437630"/>
            <a:chExt cx="12192000" cy="42672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437630"/>
              <a:ext cx="1219200" cy="42672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150" y="6437630"/>
              <a:ext cx="1219200" cy="42672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0300" y="6437630"/>
              <a:ext cx="1219200" cy="42672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2830" y="6437630"/>
              <a:ext cx="1219200" cy="42672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2980" y="6437630"/>
              <a:ext cx="1219200" cy="42672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3130" y="6437630"/>
              <a:ext cx="1219200" cy="4267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3280" y="6437630"/>
              <a:ext cx="1219200" cy="4267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93430" y="6437630"/>
              <a:ext cx="1219200" cy="42672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93580" y="6437630"/>
              <a:ext cx="1219200" cy="42672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86110" y="6437630"/>
              <a:ext cx="1219200" cy="42672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/>
            <a:srcRect r="83125"/>
            <a:stretch/>
          </p:blipFill>
          <p:spPr>
            <a:xfrm>
              <a:off x="11986260" y="6437630"/>
              <a:ext cx="205740" cy="426720"/>
            </a:xfrm>
            <a:prstGeom prst="rect">
              <a:avLst/>
            </a:prstGeom>
          </p:spPr>
        </p:pic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845" y="5021743"/>
            <a:ext cx="2737485" cy="129199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8350" y="3723046"/>
            <a:ext cx="3623370" cy="232062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652218" y="2046599"/>
            <a:ext cx="206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恋爱的种种心情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叁</a:t>
            </a:r>
            <a:endParaRPr lang="zh-CN" altLang="en-US" dirty="0"/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1352622" y="606999"/>
            <a:ext cx="3506203" cy="461665"/>
          </a:xfrm>
        </p:spPr>
        <p:txBody>
          <a:bodyPr/>
          <a:lstStyle/>
          <a:p>
            <a:r>
              <a:rPr lang="zh-CN" altLang="en-US" dirty="0"/>
              <a:t>恋爱的情绪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D68C1F6-E759-4AD4-955A-931461ED8E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6907" y="1882294"/>
            <a:ext cx="2714625" cy="229552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61E58BA-D4FE-4C72-AB39-A9D172E728EC}"/>
              </a:ext>
            </a:extLst>
          </p:cNvPr>
          <p:cNvSpPr txBox="1"/>
          <p:nvPr/>
        </p:nvSpPr>
        <p:spPr>
          <a:xfrm>
            <a:off x="1652218" y="2540000"/>
            <a:ext cx="3813862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我们谈恋爱的时候，种种事情都有可能发生，如何控制自己的情绪，如何管理自己的心情</a:t>
            </a:r>
          </a:p>
        </p:txBody>
      </p:sp>
    </p:spTree>
    <p:extLst>
      <p:ext uri="{BB962C8B-B14F-4D97-AF65-F5344CB8AC3E}">
        <p14:creationId xmlns:p14="http://schemas.microsoft.com/office/powerpoint/2010/main" val="179058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6437630"/>
            <a:ext cx="12192000" cy="426720"/>
            <a:chOff x="0" y="6437630"/>
            <a:chExt cx="12192000" cy="42672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437630"/>
              <a:ext cx="1219200" cy="42672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150" y="6437630"/>
              <a:ext cx="1219200" cy="42672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0300" y="6437630"/>
              <a:ext cx="1219200" cy="42672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2830" y="6437630"/>
              <a:ext cx="1219200" cy="42672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2980" y="6437630"/>
              <a:ext cx="1219200" cy="42672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3130" y="6437630"/>
              <a:ext cx="1219200" cy="4267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3280" y="6437630"/>
              <a:ext cx="1219200" cy="4267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93430" y="6437630"/>
              <a:ext cx="1219200" cy="42672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93580" y="6437630"/>
              <a:ext cx="1219200" cy="42672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86110" y="6437630"/>
              <a:ext cx="1219200" cy="42672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/>
            <a:srcRect r="83125"/>
            <a:stretch/>
          </p:blipFill>
          <p:spPr>
            <a:xfrm>
              <a:off x="11986260" y="6437630"/>
              <a:ext cx="205740" cy="426720"/>
            </a:xfrm>
            <a:prstGeom prst="rect">
              <a:avLst/>
            </a:prstGeom>
          </p:spPr>
        </p:pic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845" y="5021743"/>
            <a:ext cx="2737485" cy="1291993"/>
          </a:xfrm>
          <a:prstGeom prst="rect">
            <a:avLst/>
          </a:prstGeom>
        </p:spPr>
      </p:pic>
      <p:sp>
        <p:nvSpPr>
          <p:cNvPr id="31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叁</a:t>
            </a:r>
            <a:endParaRPr lang="zh-CN" altLang="en-US" dirty="0"/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1352622" y="606999"/>
            <a:ext cx="3506203" cy="461665"/>
          </a:xfrm>
        </p:spPr>
        <p:txBody>
          <a:bodyPr/>
          <a:lstStyle/>
          <a:p>
            <a:r>
              <a:rPr lang="zh-CN" altLang="en-US" dirty="0"/>
              <a:t>恋爱的情绪</a:t>
            </a:r>
          </a:p>
        </p:txBody>
      </p:sp>
    </p:spTree>
    <p:extLst>
      <p:ext uri="{BB962C8B-B14F-4D97-AF65-F5344CB8AC3E}">
        <p14:creationId xmlns:p14="http://schemas.microsoft.com/office/powerpoint/2010/main" val="216625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3894418" y="3081777"/>
            <a:ext cx="5957887" cy="1323439"/>
          </a:xfrm>
        </p:spPr>
        <p:txBody>
          <a:bodyPr/>
          <a:lstStyle/>
          <a:p>
            <a:r>
              <a:rPr lang="en-US" altLang="zh-CN" sz="8000"/>
              <a:t>THANKS</a:t>
            </a:r>
            <a:endParaRPr lang="zh-CN" altLang="en-US" sz="800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3894417" y="2542907"/>
            <a:ext cx="5957887" cy="769441"/>
          </a:xfrm>
        </p:spPr>
        <p:txBody>
          <a:bodyPr/>
          <a:lstStyle/>
          <a:p>
            <a:r>
              <a:rPr lang="zh-CN" altLang="en-US" sz="4400" dirty="0"/>
              <a:t>感谢观看</a:t>
            </a:r>
          </a:p>
        </p:txBody>
      </p:sp>
    </p:spTree>
    <p:extLst>
      <p:ext uri="{BB962C8B-B14F-4D97-AF65-F5344CB8AC3E}">
        <p14:creationId xmlns:p14="http://schemas.microsoft.com/office/powerpoint/2010/main" val="311608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3684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532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9200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2390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184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6437630"/>
            <a:ext cx="12192000" cy="426720"/>
            <a:chOff x="0" y="6437630"/>
            <a:chExt cx="12192000" cy="42672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437630"/>
              <a:ext cx="1219200" cy="42672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150" y="6437630"/>
              <a:ext cx="1219200" cy="42672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0300" y="6437630"/>
              <a:ext cx="1219200" cy="42672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2830" y="6437630"/>
              <a:ext cx="1219200" cy="42672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2980" y="6437630"/>
              <a:ext cx="1219200" cy="42672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3130" y="6437630"/>
              <a:ext cx="1219200" cy="4267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3280" y="6437630"/>
              <a:ext cx="1219200" cy="4267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93430" y="6437630"/>
              <a:ext cx="1219200" cy="42672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93580" y="6437630"/>
              <a:ext cx="1219200" cy="42672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86110" y="6437630"/>
              <a:ext cx="1219200" cy="42672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/>
            <a:srcRect r="83125"/>
            <a:stretch/>
          </p:blipFill>
          <p:spPr>
            <a:xfrm>
              <a:off x="11986260" y="6437630"/>
              <a:ext cx="205740" cy="426720"/>
            </a:xfrm>
            <a:prstGeom prst="rect">
              <a:avLst/>
            </a:prstGeom>
          </p:spPr>
        </p:pic>
      </p:grp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壹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2A9472A-95B1-4B4B-94B6-74A513014E94}"/>
              </a:ext>
            </a:extLst>
          </p:cNvPr>
          <p:cNvSpPr txBox="1"/>
          <p:nvPr/>
        </p:nvSpPr>
        <p:spPr>
          <a:xfrm>
            <a:off x="3385820" y="2194561"/>
            <a:ext cx="5422900" cy="1067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5400" kern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恋爱观是什么？</a:t>
            </a:r>
          </a:p>
        </p:txBody>
      </p:sp>
    </p:spTree>
    <p:extLst>
      <p:ext uri="{BB962C8B-B14F-4D97-AF65-F5344CB8AC3E}">
        <p14:creationId xmlns:p14="http://schemas.microsoft.com/office/powerpoint/2010/main" val="168057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6437630"/>
            <a:ext cx="12192000" cy="426720"/>
            <a:chOff x="0" y="6437630"/>
            <a:chExt cx="12192000" cy="42672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437630"/>
              <a:ext cx="1219200" cy="42672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150" y="6437630"/>
              <a:ext cx="1219200" cy="42672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0300" y="6437630"/>
              <a:ext cx="1219200" cy="42672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2830" y="6437630"/>
              <a:ext cx="1219200" cy="42672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2980" y="6437630"/>
              <a:ext cx="1219200" cy="42672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3130" y="6437630"/>
              <a:ext cx="1219200" cy="4267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3280" y="6437630"/>
              <a:ext cx="1219200" cy="4267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93430" y="6437630"/>
              <a:ext cx="1219200" cy="42672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93580" y="6437630"/>
              <a:ext cx="1219200" cy="42672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86110" y="6437630"/>
              <a:ext cx="1219200" cy="42672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/>
            <a:srcRect r="83125"/>
            <a:stretch/>
          </p:blipFill>
          <p:spPr>
            <a:xfrm>
              <a:off x="11986260" y="6437630"/>
              <a:ext cx="205740" cy="426720"/>
            </a:xfrm>
            <a:prstGeom prst="rect">
              <a:avLst/>
            </a:prstGeom>
          </p:spPr>
        </p:pic>
      </p:grp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壹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2A9472A-95B1-4B4B-94B6-74A513014E94}"/>
              </a:ext>
            </a:extLst>
          </p:cNvPr>
          <p:cNvSpPr txBox="1"/>
          <p:nvPr/>
        </p:nvSpPr>
        <p:spPr>
          <a:xfrm>
            <a:off x="2856865" y="1778000"/>
            <a:ext cx="6310630" cy="4018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dirty="0"/>
              <a:t>恋爱观是人们对于恋爱问题的根本看法和态度。是人生观在恋爱婚姻问题上的表现。恋爱是男女双方培育爱情的过程，是缔结现代文明婚姻的根本条件。恋爱观受人们所处的时代、社会制度、社会经济地位和阶级地位的制约，打上时代和阶级的烙印，并随着文明的进步而发展。在原始社会，人类刚从动物界脱离开来，还不可能对自身的婚姻问题有正确认识，男女之间的结合纯粹是生理的需要。在奴隶社会和封建社会，基本上是实行门当户对的包办婚姻和买卖婚姻，除少数反叛者外，多数人在结婚前没有接触的机会，恋爱是不由的，被压抑的。资产阶级提出“恋爱自由”的口号，逐渐形成资产阶级的恋爱观。</a:t>
            </a:r>
            <a:endParaRPr lang="zh-CN" altLang="en-US" sz="4400" kern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358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6437630"/>
            <a:ext cx="12192000" cy="426720"/>
            <a:chOff x="0" y="6437630"/>
            <a:chExt cx="12192000" cy="42672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437630"/>
              <a:ext cx="1219200" cy="42672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150" y="6437630"/>
              <a:ext cx="1219200" cy="42672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0300" y="6437630"/>
              <a:ext cx="1219200" cy="42672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2830" y="6437630"/>
              <a:ext cx="1219200" cy="42672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2980" y="6437630"/>
              <a:ext cx="1219200" cy="42672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3130" y="6437630"/>
              <a:ext cx="1219200" cy="4267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3280" y="6437630"/>
              <a:ext cx="1219200" cy="4267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93430" y="6437630"/>
              <a:ext cx="1219200" cy="42672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93580" y="6437630"/>
              <a:ext cx="1219200" cy="42672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86110" y="6437630"/>
              <a:ext cx="1219200" cy="42672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/>
            <a:srcRect r="83125"/>
            <a:stretch/>
          </p:blipFill>
          <p:spPr>
            <a:xfrm>
              <a:off x="11986260" y="6437630"/>
              <a:ext cx="205740" cy="426720"/>
            </a:xfrm>
            <a:prstGeom prst="rect">
              <a:avLst/>
            </a:prstGeom>
          </p:spPr>
        </p:pic>
      </p:grp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壹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1352622" y="606999"/>
            <a:ext cx="3506203" cy="461665"/>
          </a:xfrm>
        </p:spPr>
        <p:txBody>
          <a:bodyPr/>
          <a:lstStyle/>
          <a:p>
            <a:r>
              <a:rPr lang="zh-CN" altLang="en-US" dirty="0"/>
              <a:t>你眼中最好的爱情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A4DFE430-84F7-4CD9-8DE5-99B485A6BB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           ————</a:t>
            </a:r>
            <a:r>
              <a:rPr lang="zh-CN" altLang="en-US" dirty="0"/>
              <a:t>一些评论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7860525-09C5-4F5B-939D-3F68F37AF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354" y="2323728"/>
            <a:ext cx="3351471" cy="221054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EF01C11-E7D4-41F3-B5CA-C47779B59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0199" y="2418080"/>
            <a:ext cx="3853241" cy="205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87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6437630"/>
            <a:ext cx="12192000" cy="426720"/>
            <a:chOff x="0" y="6437630"/>
            <a:chExt cx="12192000" cy="42672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437630"/>
              <a:ext cx="1219200" cy="42672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150" y="6437630"/>
              <a:ext cx="1219200" cy="42672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0300" y="6437630"/>
              <a:ext cx="1219200" cy="42672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2830" y="6437630"/>
              <a:ext cx="1219200" cy="42672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2980" y="6437630"/>
              <a:ext cx="1219200" cy="42672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3130" y="6437630"/>
              <a:ext cx="1219200" cy="4267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3280" y="6437630"/>
              <a:ext cx="1219200" cy="4267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93430" y="6437630"/>
              <a:ext cx="1219200" cy="42672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93580" y="6437630"/>
              <a:ext cx="1219200" cy="42672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86110" y="6437630"/>
              <a:ext cx="1219200" cy="42672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/>
            <a:srcRect r="83125"/>
            <a:stretch/>
          </p:blipFill>
          <p:spPr>
            <a:xfrm>
              <a:off x="11986260" y="6437630"/>
              <a:ext cx="205740" cy="426720"/>
            </a:xfrm>
            <a:prstGeom prst="rect">
              <a:avLst/>
            </a:prstGeom>
          </p:spPr>
        </p:pic>
      </p:grp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壹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1352622" y="606999"/>
            <a:ext cx="3506203" cy="461665"/>
          </a:xfrm>
        </p:spPr>
        <p:txBody>
          <a:bodyPr/>
          <a:lstStyle/>
          <a:p>
            <a:r>
              <a:rPr lang="zh-CN" altLang="en-US" dirty="0"/>
              <a:t>你眼中最好的爱情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A4DFE430-84F7-4CD9-8DE5-99B485A6BB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           ————</a:t>
            </a:r>
            <a:r>
              <a:rPr lang="zh-CN" altLang="en-US" dirty="0"/>
              <a:t>一些评论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B1DF570-D772-43B3-9028-698030AF3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726" y="2808697"/>
            <a:ext cx="4833404" cy="164401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3C85BCE-8806-48D0-9257-A5F7857113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7834" y="2808697"/>
            <a:ext cx="2977235" cy="190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6437630"/>
            <a:ext cx="12192000" cy="426720"/>
            <a:chOff x="0" y="6437630"/>
            <a:chExt cx="12192000" cy="42672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437630"/>
              <a:ext cx="1219200" cy="42672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150" y="6437630"/>
              <a:ext cx="1219200" cy="42672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0300" y="6437630"/>
              <a:ext cx="1219200" cy="42672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2830" y="6437630"/>
              <a:ext cx="1219200" cy="42672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2980" y="6437630"/>
              <a:ext cx="1219200" cy="42672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3130" y="6437630"/>
              <a:ext cx="1219200" cy="4267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3280" y="6437630"/>
              <a:ext cx="1219200" cy="4267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93430" y="6437630"/>
              <a:ext cx="1219200" cy="42672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93580" y="6437630"/>
              <a:ext cx="1219200" cy="42672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86110" y="6437630"/>
              <a:ext cx="1219200" cy="42672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/>
            <a:srcRect r="83125"/>
            <a:stretch/>
          </p:blipFill>
          <p:spPr>
            <a:xfrm>
              <a:off x="11986260" y="6437630"/>
              <a:ext cx="205740" cy="426720"/>
            </a:xfrm>
            <a:prstGeom prst="rect">
              <a:avLst/>
            </a:prstGeom>
          </p:spPr>
        </p:pic>
      </p:grp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壹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1352622" y="606999"/>
            <a:ext cx="3506203" cy="461665"/>
          </a:xfrm>
        </p:spPr>
        <p:txBody>
          <a:bodyPr/>
          <a:lstStyle/>
          <a:p>
            <a:r>
              <a:rPr lang="zh-CN" altLang="en-US" dirty="0"/>
              <a:t>你眼中最好的爱情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A4DFE430-84F7-4CD9-8DE5-99B485A6BB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           ————</a:t>
            </a:r>
            <a:r>
              <a:rPr lang="zh-CN" altLang="en-US" dirty="0"/>
              <a:t>一些评论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43E2B5C-8050-4C67-A057-78F6DEA79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8640" y="1891854"/>
            <a:ext cx="8322953" cy="320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5105">
            <a:off x="6248206" y="1604262"/>
            <a:ext cx="3864152" cy="364947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0" y="6437630"/>
            <a:ext cx="12192000" cy="426720"/>
            <a:chOff x="0" y="6437630"/>
            <a:chExt cx="12192000" cy="42672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6437630"/>
              <a:ext cx="1219200" cy="42672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0150" y="6437630"/>
              <a:ext cx="1219200" cy="42672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0300" y="6437630"/>
              <a:ext cx="1219200" cy="42672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92830" y="6437630"/>
              <a:ext cx="1219200" cy="42672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92980" y="6437630"/>
              <a:ext cx="1219200" cy="42672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93130" y="6437630"/>
              <a:ext cx="1219200" cy="4267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93280" y="6437630"/>
              <a:ext cx="1219200" cy="4267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93430" y="6437630"/>
              <a:ext cx="1219200" cy="42672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93580" y="6437630"/>
              <a:ext cx="1219200" cy="42672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86110" y="6437630"/>
              <a:ext cx="1219200" cy="42672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4"/>
            <a:srcRect r="83125"/>
            <a:stretch/>
          </p:blipFill>
          <p:spPr>
            <a:xfrm>
              <a:off x="11986260" y="6437630"/>
              <a:ext cx="205740" cy="426720"/>
            </a:xfrm>
            <a:prstGeom prst="rect">
              <a:avLst/>
            </a:prstGeom>
          </p:spPr>
        </p:pic>
      </p:grpSp>
      <p:cxnSp>
        <p:nvCxnSpPr>
          <p:cNvPr id="21" name="直接连接符 20"/>
          <p:cNvCxnSpPr/>
          <p:nvPr/>
        </p:nvCxnSpPr>
        <p:spPr>
          <a:xfrm>
            <a:off x="1971279" y="1742181"/>
            <a:ext cx="0" cy="4049486"/>
          </a:xfrm>
          <a:prstGeom prst="line">
            <a:avLst/>
          </a:prstGeom>
          <a:ln>
            <a:solidFill>
              <a:srgbClr val="19C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2542779" y="1742181"/>
            <a:ext cx="0" cy="4049486"/>
          </a:xfrm>
          <a:prstGeom prst="line">
            <a:avLst/>
          </a:prstGeom>
          <a:ln>
            <a:solidFill>
              <a:srgbClr val="19C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3103061" y="1742181"/>
            <a:ext cx="0" cy="4049486"/>
          </a:xfrm>
          <a:prstGeom prst="line">
            <a:avLst/>
          </a:prstGeom>
          <a:ln>
            <a:solidFill>
              <a:srgbClr val="19C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3654605" y="1742181"/>
            <a:ext cx="0" cy="4049486"/>
          </a:xfrm>
          <a:prstGeom prst="line">
            <a:avLst/>
          </a:prstGeom>
          <a:ln>
            <a:solidFill>
              <a:srgbClr val="19C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4191965" y="1742181"/>
            <a:ext cx="0" cy="4049486"/>
          </a:xfrm>
          <a:prstGeom prst="line">
            <a:avLst/>
          </a:prstGeom>
          <a:ln>
            <a:solidFill>
              <a:srgbClr val="19C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4734437" y="1742181"/>
            <a:ext cx="0" cy="4049486"/>
          </a:xfrm>
          <a:prstGeom prst="line">
            <a:avLst/>
          </a:prstGeom>
          <a:ln>
            <a:solidFill>
              <a:srgbClr val="19C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60114" y="4260094"/>
            <a:ext cx="2931886" cy="2409946"/>
          </a:xfrm>
          <a:prstGeom prst="rect">
            <a:avLst/>
          </a:prstGeom>
        </p:spPr>
      </p:pic>
      <p:sp>
        <p:nvSpPr>
          <p:cNvPr id="38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贰</a:t>
            </a:r>
          </a:p>
        </p:txBody>
      </p:sp>
      <p:sp>
        <p:nvSpPr>
          <p:cNvPr id="39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虹猫蓝兔七侠传</a:t>
            </a:r>
          </a:p>
        </p:txBody>
      </p:sp>
      <p:sp>
        <p:nvSpPr>
          <p:cNvPr id="3" name="AutoShape 4" descr="http://img4.imgtn.bdimg.com/it/u=2519717538,2764985852&amp;fm=26&amp;gp=0.jpg">
            <a:extLst>
              <a:ext uri="{FF2B5EF4-FFF2-40B4-BE49-F238E27FC236}">
                <a16:creationId xmlns:a16="http://schemas.microsoft.com/office/drawing/2014/main" id="{81B18714-1121-4A75-87E9-4C1C20035286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25105">
            <a:off x="6058858" y="339911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5B279D1-952B-4765-AF71-CD23BD6A59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3779" y="2182632"/>
            <a:ext cx="3585190" cy="289614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FC39859-11E7-4260-BD96-81DC73ABCDBC}"/>
              </a:ext>
            </a:extLst>
          </p:cNvPr>
          <p:cNvSpPr txBox="1"/>
          <p:nvPr/>
        </p:nvSpPr>
        <p:spPr>
          <a:xfrm>
            <a:off x="6616783" y="2552073"/>
            <a:ext cx="3410270" cy="1857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dirty="0"/>
              <a:t>男儿有胆气仗剑走天涯</a:t>
            </a:r>
            <a:br>
              <a:rPr lang="zh-CN" altLang="en-US" sz="1200" dirty="0"/>
            </a:br>
            <a:r>
              <a:rPr lang="zh-CN" altLang="en-US" dirty="0"/>
              <a:t>女儿有剑心柔情满山冈</a:t>
            </a:r>
            <a:br>
              <a:rPr lang="zh-CN" altLang="en-US" sz="1200" dirty="0"/>
            </a:br>
            <a:r>
              <a:rPr lang="zh-CN" altLang="en-US" dirty="0"/>
              <a:t>七剑合璧我们相知相遇</a:t>
            </a:r>
            <a:br>
              <a:rPr lang="zh-CN" altLang="en-US" sz="1200" dirty="0"/>
            </a:br>
            <a:r>
              <a:rPr lang="zh-CN" altLang="en-US" dirty="0"/>
              <a:t>为了美好的家园我们相守相望</a:t>
            </a:r>
            <a:br>
              <a:rPr lang="zh-CN" altLang="en-US" sz="1200" dirty="0"/>
            </a:br>
            <a:r>
              <a:rPr lang="zh-CN" altLang="en-US" dirty="0"/>
              <a:t>相守相望到永远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67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5105">
            <a:off x="6248205" y="1564726"/>
            <a:ext cx="3864152" cy="364947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0" y="6437630"/>
            <a:ext cx="12192000" cy="426720"/>
            <a:chOff x="0" y="6437630"/>
            <a:chExt cx="12192000" cy="42672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6437630"/>
              <a:ext cx="1219200" cy="42672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0150" y="6437630"/>
              <a:ext cx="1219200" cy="42672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0300" y="6437630"/>
              <a:ext cx="1219200" cy="42672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92830" y="6437630"/>
              <a:ext cx="1219200" cy="42672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92980" y="6437630"/>
              <a:ext cx="1219200" cy="42672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93130" y="6437630"/>
              <a:ext cx="1219200" cy="4267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93280" y="6437630"/>
              <a:ext cx="1219200" cy="4267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93430" y="6437630"/>
              <a:ext cx="1219200" cy="42672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93580" y="6437630"/>
              <a:ext cx="1219200" cy="42672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86110" y="6437630"/>
              <a:ext cx="1219200" cy="42672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4"/>
            <a:srcRect r="83125"/>
            <a:stretch/>
          </p:blipFill>
          <p:spPr>
            <a:xfrm>
              <a:off x="11986260" y="6437630"/>
              <a:ext cx="205740" cy="426720"/>
            </a:xfrm>
            <a:prstGeom prst="rect">
              <a:avLst/>
            </a:prstGeom>
          </p:spPr>
        </p:pic>
      </p:grpSp>
      <p:cxnSp>
        <p:nvCxnSpPr>
          <p:cNvPr id="21" name="直接连接符 20"/>
          <p:cNvCxnSpPr/>
          <p:nvPr/>
        </p:nvCxnSpPr>
        <p:spPr>
          <a:xfrm>
            <a:off x="1971279" y="1742181"/>
            <a:ext cx="0" cy="4049486"/>
          </a:xfrm>
          <a:prstGeom prst="line">
            <a:avLst/>
          </a:prstGeom>
          <a:ln>
            <a:solidFill>
              <a:srgbClr val="19C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2542779" y="1742181"/>
            <a:ext cx="0" cy="4049486"/>
          </a:xfrm>
          <a:prstGeom prst="line">
            <a:avLst/>
          </a:prstGeom>
          <a:ln>
            <a:solidFill>
              <a:srgbClr val="19C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3103061" y="1742181"/>
            <a:ext cx="0" cy="4049486"/>
          </a:xfrm>
          <a:prstGeom prst="line">
            <a:avLst/>
          </a:prstGeom>
          <a:ln>
            <a:solidFill>
              <a:srgbClr val="19C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3654605" y="1742181"/>
            <a:ext cx="0" cy="4049486"/>
          </a:xfrm>
          <a:prstGeom prst="line">
            <a:avLst/>
          </a:prstGeom>
          <a:ln>
            <a:solidFill>
              <a:srgbClr val="19C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4191965" y="1742181"/>
            <a:ext cx="0" cy="4049486"/>
          </a:xfrm>
          <a:prstGeom prst="line">
            <a:avLst/>
          </a:prstGeom>
          <a:ln>
            <a:solidFill>
              <a:srgbClr val="19C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4734437" y="1742181"/>
            <a:ext cx="0" cy="4049486"/>
          </a:xfrm>
          <a:prstGeom prst="line">
            <a:avLst/>
          </a:prstGeom>
          <a:ln>
            <a:solidFill>
              <a:srgbClr val="19C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60114" y="4260094"/>
            <a:ext cx="2931886" cy="2409946"/>
          </a:xfrm>
          <a:prstGeom prst="rect">
            <a:avLst/>
          </a:prstGeom>
        </p:spPr>
      </p:pic>
      <p:sp>
        <p:nvSpPr>
          <p:cNvPr id="38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贰</a:t>
            </a:r>
          </a:p>
        </p:txBody>
      </p:sp>
      <p:sp>
        <p:nvSpPr>
          <p:cNvPr id="39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名侦探柯南</a:t>
            </a:r>
          </a:p>
        </p:txBody>
      </p:sp>
      <p:sp>
        <p:nvSpPr>
          <p:cNvPr id="3" name="AutoShape 4" descr="http://img4.imgtn.bdimg.com/it/u=2519717538,2764985852&amp;fm=26&amp;gp=0.jpg">
            <a:extLst>
              <a:ext uri="{FF2B5EF4-FFF2-40B4-BE49-F238E27FC236}">
                <a16:creationId xmlns:a16="http://schemas.microsoft.com/office/drawing/2014/main" id="{81B18714-1121-4A75-87E9-4C1C20035286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25105">
            <a:off x="6058858" y="339911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0B29D11-D43A-44F5-BD7C-3AD6CA2208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9714" y="1936606"/>
            <a:ext cx="4425796" cy="340011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2E4B7B25-85AC-41E2-97F3-6140913FFA6D}"/>
              </a:ext>
            </a:extLst>
          </p:cNvPr>
          <p:cNvSpPr/>
          <p:nvPr/>
        </p:nvSpPr>
        <p:spPr>
          <a:xfrm>
            <a:off x="6520740" y="3267329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自以为侦探，看太多柯南</a:t>
            </a:r>
          </a:p>
        </p:txBody>
      </p:sp>
    </p:spTree>
    <p:extLst>
      <p:ext uri="{BB962C8B-B14F-4D97-AF65-F5344CB8AC3E}">
        <p14:creationId xmlns:p14="http://schemas.microsoft.com/office/powerpoint/2010/main" val="264867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8CFE2"/>
      </a:accent1>
      <a:accent2>
        <a:srgbClr val="C000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61">
      <a:majorFont>
        <a:latin typeface="Calibri"/>
        <a:ea typeface="宋体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319</TotalTime>
  <Words>1275</Words>
  <Application>Microsoft Office PowerPoint</Application>
  <PresentationFormat>宽屏</PresentationFormat>
  <Paragraphs>111</Paragraphs>
  <Slides>28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39" baseType="lpstr">
      <vt:lpstr>-apple-system</vt:lpstr>
      <vt:lpstr>等线</vt:lpstr>
      <vt:lpstr>宋体</vt:lpstr>
      <vt:lpstr>微软雅黑</vt:lpstr>
      <vt:lpstr>Arial</vt:lpstr>
      <vt:lpstr>Calibri</vt:lpstr>
      <vt:lpstr>Century Gothic</vt:lpstr>
      <vt:lpstr>Helvetica</vt:lpstr>
      <vt:lpstr>Segoe UI Light</vt:lpstr>
      <vt:lpstr>Office 主题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伦恺 杨</cp:lastModifiedBy>
  <cp:revision>53</cp:revision>
  <dcterms:created xsi:type="dcterms:W3CDTF">2015-08-18T02:51:41Z</dcterms:created>
  <dcterms:modified xsi:type="dcterms:W3CDTF">2019-03-29T14:09:49Z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2017-12-21T06:37:09.7324299Z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